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9.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82" r:id="rId2"/>
    <p:sldId id="273" r:id="rId3"/>
    <p:sldId id="274" r:id="rId4"/>
    <p:sldId id="275" r:id="rId5"/>
    <p:sldId id="276" r:id="rId6"/>
    <p:sldId id="277" r:id="rId7"/>
    <p:sldId id="278" r:id="rId8"/>
    <p:sldId id="279" r:id="rId9"/>
    <p:sldId id="280" r:id="rId10"/>
    <p:sldId id="281" r:id="rId11"/>
    <p:sldId id="284" r:id="rId12"/>
    <p:sldId id="292" r:id="rId13"/>
    <p:sldId id="285" r:id="rId14"/>
    <p:sldId id="286" r:id="rId15"/>
    <p:sldId id="288" r:id="rId16"/>
    <p:sldId id="287" r:id="rId17"/>
    <p:sldId id="289" r:id="rId18"/>
    <p:sldId id="290" r:id="rId19"/>
    <p:sldId id="291" r:id="rId20"/>
  </p:sldIdLst>
  <p:sldSz cx="9144000" cy="6858000" type="screen4x3"/>
  <p:notesSz cx="6669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993300"/>
    <a:srgbClr val="008000"/>
    <a:srgbClr val="777777"/>
    <a:srgbClr val="003399"/>
    <a:srgbClr val="FFFFCC"/>
    <a:srgbClr val="C0C0C0"/>
    <a:srgbClr val="DDDDDD"/>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7" autoAdjust="0"/>
    <p:restoredTop sz="89524" autoAdjust="0"/>
  </p:normalViewPr>
  <p:slideViewPr>
    <p:cSldViewPr>
      <p:cViewPr varScale="1">
        <p:scale>
          <a:sx n="76" d="100"/>
          <a:sy n="76" d="100"/>
        </p:scale>
        <p:origin x="37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378" y="-102"/>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8131" name="Rectangle 3"/>
          <p:cNvSpPr>
            <a:spLocks noGrp="1" noChangeArrowheads="1"/>
          </p:cNvSpPr>
          <p:nvPr>
            <p:ph type="dt" sz="quarter"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a:p>
        </p:txBody>
      </p:sp>
      <p:sp>
        <p:nvSpPr>
          <p:cNvPr id="48132" name="Rectangle 4"/>
          <p:cNvSpPr>
            <a:spLocks noGrp="1" noChangeArrowheads="1"/>
          </p:cNvSpPr>
          <p:nvPr>
            <p:ph type="ftr" sz="quarter" idx="2"/>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8133" name="Rectangle 5"/>
          <p:cNvSpPr>
            <a:spLocks noGrp="1" noChangeArrowheads="1"/>
          </p:cNvSpPr>
          <p:nvPr>
            <p:ph type="sldNum" sz="quarter" idx="3"/>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7CD327D2-79E1-45B5-A3FD-3BC1C11E33C1}" type="slidenum">
              <a:rPr lang="fr-FR"/>
              <a:pPr/>
              <a:t>‹N°›</a:t>
            </a:fld>
            <a:endParaRPr lang="fr-FR"/>
          </a:p>
        </p:txBody>
      </p:sp>
    </p:spTree>
    <p:extLst>
      <p:ext uri="{BB962C8B-B14F-4D97-AF65-F5344CB8AC3E}">
        <p14:creationId xmlns:p14="http://schemas.microsoft.com/office/powerpoint/2010/main" val="1598246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5059" name="Rectangle 3"/>
          <p:cNvSpPr>
            <a:spLocks noGrp="1" noChangeArrowheads="1"/>
          </p:cNvSpPr>
          <p:nvPr>
            <p:ph type="dt" idx="1"/>
          </p:nvPr>
        </p:nvSpPr>
        <p:spPr bwMode="auto">
          <a:xfrm>
            <a:off x="3779150" y="0"/>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lvl1pPr algn="r" fontAlgn="base">
              <a:spcBef>
                <a:spcPct val="50000"/>
              </a:spcBef>
              <a:spcAft>
                <a:spcPct val="0"/>
              </a:spcAft>
              <a:defRPr sz="1200" b="1">
                <a:solidFill>
                  <a:schemeClr val="bg1">
                    <a:alpha val="100000"/>
                  </a:schemeClr>
                </a:solidFill>
                <a:latin typeface="Arial"/>
              </a:defRPr>
            </a:lvl1pPr>
          </a:lstStyle>
          <a:p>
            <a:endParaRPr lang="fr-FR"/>
          </a:p>
        </p:txBody>
      </p:sp>
      <p:sp>
        <p:nvSpPr>
          <p:cNvPr id="45060" name="Rectangle 4"/>
          <p:cNvSpPr>
            <a:spLocks noGrp="1" noRot="1" noChangeAspect="1" noChangeArrowheads="1" noTextEdit="1"/>
          </p:cNvSpPr>
          <p:nvPr>
            <p:ph type="sldImg" idx="2"/>
          </p:nvPr>
        </p:nvSpPr>
        <p:spPr bwMode="auto">
          <a:xfrm>
            <a:off x="854075" y="744538"/>
            <a:ext cx="4960938" cy="3722687"/>
          </a:xfrm>
          <a:prstGeom prst="rect">
            <a:avLst/>
          </a:prstGeom>
          <a:noFill/>
          <a:ln w="9525" cap="flat" cmpd="sng" algn="ctr">
            <a:solidFill>
              <a:srgbClr val="000000"/>
            </a:solidFill>
            <a:prstDash val="solid"/>
            <a:miter lim="800000"/>
            <a:headEnd type="none" w="med" len="med"/>
            <a:tailEnd type="none" w="med" len="med"/>
          </a:ln>
          <a:effectLst/>
        </p:spPr>
        <p:txBody>
          <a:bodyPr vert="horz" wrap="square" lIns="91467" tIns="45734" rIns="91467" bIns="45734" anchor="ctr" compatLnSpc="1"/>
          <a:lstStyle/>
          <a:p>
            <a:endParaRPr lang="fr-FR" dirty="0"/>
          </a:p>
        </p:txBody>
      </p:sp>
      <p:sp>
        <p:nvSpPr>
          <p:cNvPr id="45061" name="Rectangle 5"/>
          <p:cNvSpPr>
            <a:spLocks noGrp="1" noChangeArrowheads="1"/>
          </p:cNvSpPr>
          <p:nvPr>
            <p:ph type="body" sz="quarter" idx="3"/>
          </p:nvPr>
        </p:nvSpPr>
        <p:spPr bwMode="auto">
          <a:xfrm>
            <a:off x="889212" y="4715907"/>
            <a:ext cx="4890664" cy="446770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t"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5062" name="Rectangle 6"/>
          <p:cNvSpPr>
            <a:spLocks noGrp="1" noChangeArrowheads="1"/>
          </p:cNvSpPr>
          <p:nvPr>
            <p:ph type="ftr" sz="quarter" idx="4"/>
          </p:nvPr>
        </p:nvSpPr>
        <p:spPr bwMode="auto">
          <a:xfrm>
            <a:off x="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fontAlgn="base">
              <a:spcBef>
                <a:spcPct val="50000"/>
              </a:spcBef>
              <a:spcAft>
                <a:spcPct val="0"/>
              </a:spcAft>
              <a:defRPr sz="1200" b="1">
                <a:solidFill>
                  <a:schemeClr val="bg1">
                    <a:alpha val="100000"/>
                  </a:schemeClr>
                </a:solidFill>
                <a:latin typeface="Arial"/>
              </a:defRPr>
            </a:lvl1pPr>
          </a:lstStyle>
          <a:p>
            <a:endParaRPr lang="fr-FR"/>
          </a:p>
        </p:txBody>
      </p:sp>
      <p:sp>
        <p:nvSpPr>
          <p:cNvPr id="45063" name="Rectangle 7"/>
          <p:cNvSpPr>
            <a:spLocks noGrp="1" noChangeArrowheads="1"/>
          </p:cNvSpPr>
          <p:nvPr>
            <p:ph type="sldNum" sz="quarter" idx="5"/>
          </p:nvPr>
        </p:nvSpPr>
        <p:spPr bwMode="auto">
          <a:xfrm>
            <a:off x="3779150" y="9431814"/>
            <a:ext cx="2889938" cy="496412"/>
          </a:xfrm>
          <a:prstGeom prst="rect">
            <a:avLst/>
          </a:prstGeom>
          <a:noFill/>
          <a:ln w="9525" cap="flat" cmpd="sng" algn="ctr">
            <a:noFill/>
            <a:prstDash val="solid"/>
            <a:miter lim="800000"/>
            <a:headEnd type="none" w="med" len="med"/>
            <a:tailEnd type="none" w="med" len="med"/>
          </a:ln>
          <a:effectLst/>
        </p:spPr>
        <p:txBody>
          <a:bodyPr vert="horz" wrap="square" lIns="91467" tIns="45734" rIns="91467" bIns="45734" anchor="b" compatLnSpc="1"/>
          <a:lstStyle>
            <a:lvl1pPr algn="r" fontAlgn="base">
              <a:spcBef>
                <a:spcPct val="50000"/>
              </a:spcBef>
              <a:spcAft>
                <a:spcPct val="0"/>
              </a:spcAft>
              <a:defRPr sz="1200" b="1">
                <a:solidFill>
                  <a:schemeClr val="bg1">
                    <a:alpha val="100000"/>
                  </a:schemeClr>
                </a:solidFill>
                <a:latin typeface="Arial"/>
              </a:defRPr>
            </a:lvl1pPr>
          </a:lstStyle>
          <a:p>
            <a:fld id="{3EDCD74F-CD2D-4ECF-9C4F-D2822658F12B}" type="slidenum">
              <a:rPr lang="fr-FR"/>
              <a:pPr/>
              <a:t>‹N°›</a:t>
            </a:fld>
            <a:endParaRPr lang="fr-FR"/>
          </a:p>
        </p:txBody>
      </p:sp>
    </p:spTree>
    <p:extLst>
      <p:ext uri="{BB962C8B-B14F-4D97-AF65-F5344CB8AC3E}">
        <p14:creationId xmlns:p14="http://schemas.microsoft.com/office/powerpoint/2010/main" val="3893402083"/>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7</a:t>
            </a:fld>
            <a:endParaRPr lang="fr-FR"/>
          </a:p>
        </p:txBody>
      </p:sp>
    </p:spTree>
    <p:extLst>
      <p:ext uri="{BB962C8B-B14F-4D97-AF65-F5344CB8AC3E}">
        <p14:creationId xmlns:p14="http://schemas.microsoft.com/office/powerpoint/2010/main" val="123421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14</a:t>
            </a:fld>
            <a:endParaRPr lang="fr-FR"/>
          </a:p>
        </p:txBody>
      </p:sp>
    </p:spTree>
    <p:extLst>
      <p:ext uri="{BB962C8B-B14F-4D97-AF65-F5344CB8AC3E}">
        <p14:creationId xmlns:p14="http://schemas.microsoft.com/office/powerpoint/2010/main" val="130481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EDCD74F-CD2D-4ECF-9C4F-D2822658F12B}" type="slidenum">
              <a:rPr lang="fr-FR" smtClean="0"/>
              <a:pPr/>
              <a:t>16</a:t>
            </a:fld>
            <a:endParaRPr lang="fr-FR"/>
          </a:p>
        </p:txBody>
      </p:sp>
    </p:spTree>
    <p:extLst>
      <p:ext uri="{BB962C8B-B14F-4D97-AF65-F5344CB8AC3E}">
        <p14:creationId xmlns:p14="http://schemas.microsoft.com/office/powerpoint/2010/main" val="2337588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4572000"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a:solidFill>
                <a:schemeClr val="tx1">
                  <a:alpha val="100000"/>
                </a:schemeClr>
              </a:solidFill>
              <a:latin typeface="Times New Roman"/>
            </a:endParaRPr>
          </a:p>
        </p:txBody>
      </p:sp>
      <p:sp>
        <p:nvSpPr>
          <p:cNvPr id="8195" name="AutoShape 3"/>
          <p:cNvSpPr>
            <a:spLocks noChangeArrowheads="1"/>
          </p:cNvSpPr>
          <p:nvPr/>
        </p:nvSpPr>
        <p:spPr bwMode="auto">
          <a:xfrm>
            <a:off x="685800" y="990600"/>
            <a:ext cx="5181600" cy="1905000"/>
          </a:xfrm>
          <a:prstGeom prst="roundRect">
            <a:avLst>
              <a:gd name="adj" fmla="val 50000"/>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anchor="ctr" compatLnSpc="1"/>
          <a:lstStyle/>
          <a:p>
            <a:pPr algn="ctr" fontAlgn="base">
              <a:spcBef>
                <a:spcPct val="0"/>
              </a:spcBef>
              <a:spcAft>
                <a:spcPct val="0"/>
              </a:spcAft>
            </a:pPr>
            <a:endParaRPr kumimoji="1" lang="fr-FR" sz="2400">
              <a:solidFill>
                <a:schemeClr val="tx1">
                  <a:alpha val="100000"/>
                </a:schemeClr>
              </a:solidFill>
              <a:latin typeface="Times New Roman"/>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None/>
              <a:defRPr>
                <a:solidFill>
                  <a:schemeClr val="tx2">
                    <a:alpha val="100000"/>
                  </a:schemeClr>
                </a:solidFill>
              </a:defRPr>
            </a:lvl1pPr>
          </a:lstStyle>
          <a:p>
            <a:r>
              <a:rPr lang="fr-FR"/>
              <a:t>Cliquez pour modifier le style des sous-titres du masque</a:t>
            </a:r>
          </a:p>
        </p:txBody>
      </p:sp>
      <p:grpSp>
        <p:nvGrpSpPr>
          <p:cNvPr id="8210" name="Group 18"/>
          <p:cNvGrpSpPr>
            <a:grpSpLocks/>
          </p:cNvGrpSpPr>
          <p:nvPr/>
        </p:nvGrpSpPr>
        <p:grpSpPr bwMode="auto">
          <a:xfrm>
            <a:off x="3632200" y="4889500"/>
            <a:ext cx="4876800" cy="319088"/>
            <a:chOff x="2288" y="3080"/>
            <a:chExt cx="3072" cy="201"/>
          </a:xfrm>
        </p:grpSpPr>
        <p:sp>
          <p:nvSpPr>
            <p:cNvPr id="8204" name="AutoShape 12"/>
            <p:cNvSpPr>
              <a:spLocks noChangeArrowheads="1"/>
            </p:cNvSpPr>
            <p:nvPr/>
          </p:nvSpPr>
          <p:spPr bwMode="auto">
            <a:xfrm flipH="1">
              <a:off x="2288" y="3080"/>
              <a:ext cx="2914"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a:p>
          </p:txBody>
        </p:sp>
        <p:sp>
          <p:nvSpPr>
            <p:cNvPr id="8205" name="AutoShape 13"/>
            <p:cNvSpPr>
              <a:spLocks noChangeArrowheads="1"/>
            </p:cNvSpPr>
            <p:nvPr/>
          </p:nvSpPr>
          <p:spPr bwMode="auto">
            <a:xfrm>
              <a:off x="5196" y="3080"/>
              <a:ext cx="164"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grpSp>
      <p:sp>
        <p:nvSpPr>
          <p:cNvPr id="8206" name="Rectangle 14"/>
          <p:cNvSpPr>
            <a:spLocks noGrp="1" noChangeArrowheads="1"/>
          </p:cNvSpPr>
          <p:nvPr>
            <p:ph type="dt" sz="quarter" idx="2"/>
          </p:nvPr>
        </p:nvSpPr>
        <p:spPr bwMode="auto">
          <a:xfrm>
            <a:off x="2667000" y="6553200"/>
            <a:ext cx="1905000"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bg1">
                    <a:alpha val="100000"/>
                  </a:schemeClr>
                </a:solidFill>
                <a:latin typeface="+mn-lt"/>
              </a:defRPr>
            </a:lvl1pPr>
          </a:lstStyle>
          <a:p>
            <a:endParaRPr lang="fr-FR"/>
          </a:p>
        </p:txBody>
      </p:sp>
      <p:sp>
        <p:nvSpPr>
          <p:cNvPr id="8207" name="Rectangle 15"/>
          <p:cNvSpPr>
            <a:spLocks noGrp="1" noChangeArrowheads="1"/>
          </p:cNvSpPr>
          <p:nvPr>
            <p:ph type="ftr" sz="quarter" idx="3"/>
          </p:nvPr>
        </p:nvSpPr>
        <p:spPr bwMode="auto">
          <a:xfrm>
            <a:off x="5195888" y="6553200"/>
            <a:ext cx="3279775" cy="304800"/>
          </a:xfrm>
          <a:prstGeom prst="rect">
            <a:avLst/>
          </a:prstGeom>
          <a:ln w="9525" cap="flat" cmpd="sng" algn="ctr">
            <a:noFill/>
            <a:prstDash val="solid"/>
            <a:miter lim="800000"/>
            <a:headEnd type="none" w="med" len="med"/>
            <a:tailEnd type="none" w="med" len="med"/>
          </a:ln>
        </p:spPr>
        <p:txBody>
          <a:bodyPr vert="horz" wrap="square" lIns="91440" tIns="45720" rIns="91440" bIns="45720" anchor="b" compatLnSpc="1">
            <a:spAutoFit/>
          </a:bodyPr>
          <a:lstStyle>
            <a:lvl1pPr algn="r" fontAlgn="base">
              <a:spcBef>
                <a:spcPct val="0"/>
              </a:spcBef>
              <a:spcAft>
                <a:spcPct val="0"/>
              </a:spcAft>
              <a:defRPr sz="1400">
                <a:solidFill>
                  <a:schemeClr val="tx1">
                    <a:alpha val="100000"/>
                  </a:schemeClr>
                </a:solidFill>
                <a:latin typeface="+mn-lt"/>
              </a:defRPr>
            </a:lvl1pPr>
          </a:lstStyle>
          <a:p>
            <a:endParaRPr lang="fr-FR"/>
          </a:p>
        </p:txBody>
      </p:sp>
      <p:sp>
        <p:nvSpPr>
          <p:cNvPr id="8209" name="Rectangle 17"/>
          <p:cNvSpPr>
            <a:spLocks noGrp="1" noChangeArrowheads="1"/>
          </p:cNvSpPr>
          <p:nvPr>
            <p:ph type="sldNum" sz="quarter" idx="4"/>
          </p:nvPr>
        </p:nvSpPr>
        <p:spPr>
          <a:xfrm>
            <a:off x="9525" y="6359525"/>
            <a:ext cx="587375" cy="488950"/>
          </a:xfrm>
        </p:spPr>
        <p:txBody>
          <a:bodyPr/>
          <a:lstStyle>
            <a:lvl1pPr>
              <a:defRPr sz="2600"/>
            </a:lvl1pPr>
          </a:lstStyle>
          <a:p>
            <a:fld id="{A136B56B-DE4D-4B8F-8F4E-D1B359A3E9E0}" type="slidenum">
              <a:rPr lang="fr-FR" sz="2600"/>
              <a:pPr/>
              <a:t>‹N°›</a:t>
            </a:fld>
            <a:endParaRPr lang="fr-FR" sz="2600"/>
          </a:p>
        </p:txBody>
      </p:sp>
      <p:sp>
        <p:nvSpPr>
          <p:cNvPr id="8211" name="Rectangle 19"/>
          <p:cNvSpPr>
            <a:spLocks noGrp="1" noChangeArrowheads="1"/>
          </p:cNvSpPr>
          <p:nvPr>
            <p:ph type="ctrTitle" sz="quarter"/>
          </p:nvPr>
        </p:nvSpPr>
        <p:spPr>
          <a:xfrm>
            <a:off x="936625" y="1425575"/>
            <a:ext cx="7772400" cy="1143000"/>
          </a:xfrm>
        </p:spPr>
        <p:txBody>
          <a:bodyPr anchor="ctr"/>
          <a:lstStyle>
            <a:lvl1pPr algn="ctr">
              <a:defRPr>
                <a:solidFill>
                  <a:schemeClr val="tx1">
                    <a:alpha val="100000"/>
                  </a:schemeClr>
                </a:solidFill>
              </a:defRPr>
            </a:lvl1pPr>
          </a:lstStyle>
          <a:p>
            <a:r>
              <a:rPr lang="fr-FR"/>
              <a:t>Cliquez pour modifier le style du titre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Rectangle 1"/>
          <p:cNvSpPr>
            <a:spLocks noGrp="1"/>
          </p:cNvSpPr>
          <p:nvPr>
            <p:ph type="title"/>
          </p:nvPr>
        </p:nvSpPr>
        <p:spPr>
          <a:xfrm>
            <a:off x="214282" y="0"/>
            <a:ext cx="8686800" cy="642918"/>
          </a:xfrm>
        </p:spPr>
        <p:txBody>
          <a:bodyPr rtlCol="0" anchor="ctr"/>
          <a:lstStyle/>
          <a:p>
            <a:r>
              <a:rPr lang="fr-FR"/>
              <a:t>Cliquez pour modifier le style du titre</a:t>
            </a:r>
          </a:p>
        </p:txBody>
      </p:sp>
      <p:sp>
        <p:nvSpPr>
          <p:cNvPr id="3" name="Rectangle 2"/>
          <p:cNvSpPr>
            <a:spLocks noGrp="1"/>
          </p:cNvSpPr>
          <p:nvPr>
            <p:ph idx="1"/>
          </p:nvPr>
        </p:nvSpPr>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5CD3093F-526E-4B4C-9258-BD47C232B0E3}"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rtlCol="0" anchor="t"/>
          <a:lstStyle>
            <a:lvl1pPr algn="l">
              <a:defRPr sz="4000" b="1" cap="all"/>
            </a:lvl1pPr>
          </a:lstStyle>
          <a:p>
            <a:r>
              <a:rPr lang="fr-FR"/>
              <a:t>Cliquez pour modifier le style du titre</a:t>
            </a:r>
          </a:p>
        </p:txBody>
      </p:sp>
      <p:sp>
        <p:nvSpPr>
          <p:cNvPr id="3" name="Rectangle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Rectangle 3"/>
          <p:cNvSpPr>
            <a:spLocks noGrp="1"/>
          </p:cNvSpPr>
          <p:nvPr>
            <p:ph type="sldNum" sz="quarter" idx="10"/>
          </p:nvPr>
        </p:nvSpPr>
        <p:spPr/>
        <p:txBody>
          <a:bodyPr/>
          <a:lstStyle/>
          <a:p>
            <a:fld id="{9D640CEC-BF4F-4DB5-8486-CE1BA7DA8D8A}"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p>
            <a:r>
              <a:rPr lang="fr-FR"/>
              <a:t>Cliquez pour modifier le style du titre</a:t>
            </a:r>
          </a:p>
        </p:txBody>
      </p:sp>
      <p:sp>
        <p:nvSpPr>
          <p:cNvPr id="3" name="Rectangle 2"/>
          <p:cNvSpPr>
            <a:spLocks noGrp="1"/>
          </p:cNvSpPr>
          <p:nvPr>
            <p:ph sz="half" idx="1"/>
          </p:nvPr>
        </p:nvSpPr>
        <p:spPr>
          <a:xfrm>
            <a:off x="9144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sz="half" idx="2"/>
          </p:nvPr>
        </p:nvSpPr>
        <p:spPr>
          <a:xfrm>
            <a:off x="4991100" y="1219200"/>
            <a:ext cx="3924300" cy="4876800"/>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sldNum" sz="quarter" idx="10"/>
          </p:nvPr>
        </p:nvSpPr>
        <p:spPr/>
        <p:txBody>
          <a:bodyPr/>
          <a:lstStyle/>
          <a:p>
            <a:fld id="{953F82E3-BD10-43FF-A36F-422FB80504C7}"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4638"/>
            <a:ext cx="8229600" cy="1143000"/>
          </a:xfrm>
        </p:spPr>
        <p:txBody>
          <a:bodyPr rtlCol="0" anchor="ctr"/>
          <a:lstStyle>
            <a:lvl1pPr>
              <a:defRPr/>
            </a:lvl1pPr>
          </a:lstStyle>
          <a:p>
            <a:r>
              <a:rPr lang="fr-FR"/>
              <a:t>Cliquez pour modifier le style du titre</a:t>
            </a:r>
          </a:p>
        </p:txBody>
      </p:sp>
      <p:sp>
        <p:nvSpPr>
          <p:cNvPr id="3" name="Rectangle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Rectangle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Rectangle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6"/>
          <p:cNvSpPr>
            <a:spLocks noGrp="1"/>
          </p:cNvSpPr>
          <p:nvPr>
            <p:ph type="sldNum" sz="quarter" idx="10"/>
          </p:nvPr>
        </p:nvSpPr>
        <p:spPr/>
        <p:txBody>
          <a:bodyPr/>
          <a:lstStyle/>
          <a:p>
            <a:fld id="{17D3E563-7086-456A-A446-81D432CA980C}"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Rectangle 1"/>
          <p:cNvSpPr>
            <a:spLocks noGrp="1"/>
          </p:cNvSpPr>
          <p:nvPr>
            <p:ph type="title"/>
          </p:nvPr>
        </p:nvSpPr>
        <p:spPr/>
        <p:txBody>
          <a:bodyPr rtlCol="0" anchor="ctr"/>
          <a:lstStyle>
            <a:lvl1pPr>
              <a:defRPr b="0">
                <a:latin typeface="+mn-lt"/>
              </a:defRPr>
            </a:lvl1pPr>
          </a:lstStyle>
          <a:p>
            <a:r>
              <a:rPr lang="fr-FR" dirty="0"/>
              <a:t>Cliquez pour modifier le style du titre</a:t>
            </a:r>
          </a:p>
        </p:txBody>
      </p:sp>
      <p:sp>
        <p:nvSpPr>
          <p:cNvPr id="3" name="Rectangle 2"/>
          <p:cNvSpPr>
            <a:spLocks noGrp="1"/>
          </p:cNvSpPr>
          <p:nvPr>
            <p:ph type="sldNum" sz="quarter" idx="10"/>
          </p:nvPr>
        </p:nvSpPr>
        <p:spPr/>
        <p:txBody>
          <a:bodyPr/>
          <a:lstStyle/>
          <a:p>
            <a:fld id="{E3EAFD53-958B-40AF-98D7-CD557998A285}"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
          <p:cNvSpPr>
            <a:spLocks noGrp="1"/>
          </p:cNvSpPr>
          <p:nvPr>
            <p:ph type="sldNum" sz="quarter" idx="10"/>
          </p:nvPr>
        </p:nvSpPr>
        <p:spPr/>
        <p:txBody>
          <a:bodyPr/>
          <a:lstStyle/>
          <a:p>
            <a:fld id="{55E169F4-871C-46DC-971C-75D3D84FB504}"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rtlCol="0"/>
          <a:lstStyle>
            <a:lvl1pPr algn="l">
              <a:defRPr sz="2000" b="1"/>
            </a:lvl1pPr>
          </a:lstStyle>
          <a:p>
            <a:r>
              <a:rPr lang="fr-FR"/>
              <a:t>Cliquez pour modifier le style du titre</a:t>
            </a:r>
          </a:p>
        </p:txBody>
      </p:sp>
      <p:sp>
        <p:nvSpPr>
          <p:cNvPr id="3" name="Rectangle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1C65D09E-057E-4A7E-87D3-7B615C80C279}"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rtlCol="0"/>
          <a:lstStyle>
            <a:lvl1pPr algn="l">
              <a:defRPr sz="2000" b="1"/>
            </a:lvl1pPr>
          </a:lstStyle>
          <a:p>
            <a:r>
              <a:rPr lang="fr-FR"/>
              <a:t>Cliquez pour modifier le style du titre</a:t>
            </a:r>
          </a:p>
        </p:txBody>
      </p:sp>
      <p:sp>
        <p:nvSpPr>
          <p:cNvPr id="3" name="Rectangle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Rectangle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p:cNvSpPr>
          <p:nvPr>
            <p:ph type="sldNum" sz="quarter" idx="10"/>
          </p:nvPr>
        </p:nvSpPr>
        <p:spPr/>
        <p:txBody>
          <a:bodyPr/>
          <a:lstStyle/>
          <a:p>
            <a:fld id="{4379AADC-1E4C-4920-8EEE-EB24137E29FD}"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152400"/>
            <a:ext cx="8686800" cy="424732"/>
          </a:xfrm>
        </p:spPr>
        <p:txBody>
          <a:bodyPr rtlCol="0" anchor="t" anchorCtr="0">
            <a:spAutoFit/>
          </a:bodyPr>
          <a:lstStyle>
            <a:lvl1pPr>
              <a:defRPr sz="2400" b="0">
                <a:solidFill>
                  <a:schemeClr val="tx1"/>
                </a:solidFill>
                <a:latin typeface="+mn-lt"/>
              </a:defRPr>
            </a:lvl1pPr>
          </a:lstStyle>
          <a:p>
            <a:r>
              <a:rPr lang="fr-FR" dirty="0"/>
              <a:t>Cliquez pour modifier le style du titre</a:t>
            </a:r>
          </a:p>
        </p:txBody>
      </p:sp>
      <p:sp>
        <p:nvSpPr>
          <p:cNvPr id="3" name="Rectangle 2"/>
          <p:cNvSpPr>
            <a:spLocks noGrp="1"/>
          </p:cNvSpPr>
          <p:nvPr>
            <p:ph type="body" idx="1"/>
          </p:nvPr>
        </p:nvSpPr>
        <p:spPr>
          <a:xfrm>
            <a:off x="642910" y="1071546"/>
            <a:ext cx="8272490" cy="5500726"/>
          </a:xfrm>
        </p:spPr>
        <p:txBody>
          <a:bodyPr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3"/>
          <p:cNvSpPr>
            <a:spLocks noGrp="1"/>
          </p:cNvSpPr>
          <p:nvPr>
            <p:ph type="sldNum" sz="quarter" idx="10"/>
          </p:nvPr>
        </p:nvSpPr>
        <p:spPr/>
        <p:txBody>
          <a:bodyPr/>
          <a:lstStyle/>
          <a:p>
            <a:fld id="{8CF4B728-9506-4F75-9E9A-A810D1AD82BB}" type="slidenum">
              <a:rPr lang="fr-F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Cliquez pour modifier le style du titre</a:t>
            </a:r>
            <a:endParaRPr lang="fr-FR" dirty="0"/>
          </a:p>
        </p:txBody>
      </p:sp>
      <p:sp>
        <p:nvSpPr>
          <p:cNvPr id="3" name="Espace réservé du numéro de diapositive 2"/>
          <p:cNvSpPr>
            <a:spLocks noGrp="1"/>
          </p:cNvSpPr>
          <p:nvPr>
            <p:ph type="sldNum" sz="quarter" idx="10"/>
          </p:nvPr>
        </p:nvSpPr>
        <p:spPr/>
        <p:txBody>
          <a:bodyPr/>
          <a:lstStyle/>
          <a:p>
            <a:fld id="{D3C9ADA2-9A2B-4C20-AA99-7A314975BC91}"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49" name="Rectangle 25"/>
          <p:cNvSpPr>
            <a:spLocks noChangeArrowheads="1"/>
          </p:cNvSpPr>
          <p:nvPr userDrawn="1"/>
        </p:nvSpPr>
        <p:spPr bwMode="auto">
          <a:xfrm>
            <a:off x="214282" y="6488692"/>
            <a:ext cx="8929718" cy="369332"/>
          </a:xfrm>
          <a:prstGeom prst="rect">
            <a:avLst/>
          </a:prstGeom>
          <a:solidFill>
            <a:schemeClr val="accent1"/>
          </a:solidFill>
          <a:ln w="9525" cap="flat" cmpd="sng" algn="ctr">
            <a:noFill/>
            <a:prstDash val="solid"/>
            <a:miter lim="800000"/>
            <a:headEnd type="none" w="med" len="med"/>
            <a:tailEnd type="none" w="med" len="med"/>
          </a:ln>
          <a:effectLst/>
        </p:spPr>
        <p:txBody>
          <a:bodyPr vert="horz" wrap="square" lIns="91440" tIns="45720" rIns="91440" bIns="45720" anchor="ctr" compatLnSpc="1">
            <a:spAutoFit/>
          </a:bodyPr>
          <a:lstStyle/>
          <a:p>
            <a:endParaRPr lang="fr-FR"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27" name="Rectangle 3"/>
          <p:cNvSpPr>
            <a:spLocks noChangeArrowheads="1"/>
          </p:cNvSpPr>
          <p:nvPr/>
        </p:nvSpPr>
        <p:spPr bwMode="auto">
          <a:xfrm>
            <a:off x="0" y="0"/>
            <a:ext cx="285719" cy="685800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sp>
        <p:nvSpPr>
          <p:cNvPr id="1028" name="Rectangle 4"/>
          <p:cNvSpPr>
            <a:spLocks noChangeArrowheads="1"/>
          </p:cNvSpPr>
          <p:nvPr/>
        </p:nvSpPr>
        <p:spPr bwMode="auto">
          <a:xfrm>
            <a:off x="214282" y="0"/>
            <a:ext cx="2714644" cy="92867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sp>
        <p:nvSpPr>
          <p:cNvPr id="1031" name="Rectangle 7"/>
          <p:cNvSpPr>
            <a:spLocks noGrp="1" noChangeArrowheads="1"/>
          </p:cNvSpPr>
          <p:nvPr>
            <p:ph type="title"/>
          </p:nvPr>
        </p:nvSpPr>
        <p:spPr bwMode="auto">
          <a:xfrm>
            <a:off x="228600" y="142852"/>
            <a:ext cx="8686800" cy="71438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compatLnSpc="1"/>
          <a:lstStyle/>
          <a:p>
            <a:pPr lvl="0"/>
            <a:r>
              <a:rPr lang="fr-FR" dirty="0"/>
              <a:t>Cliquez pour modifier le style du titre du masque</a:t>
            </a:r>
          </a:p>
        </p:txBody>
      </p:sp>
      <p:sp>
        <p:nvSpPr>
          <p:cNvPr id="1032" name="Rectangle 8"/>
          <p:cNvSpPr>
            <a:spLocks noGrp="1" noChangeArrowheads="1"/>
          </p:cNvSpPr>
          <p:nvPr>
            <p:ph type="body" idx="1"/>
          </p:nvPr>
        </p:nvSpPr>
        <p:spPr bwMode="auto">
          <a:xfrm>
            <a:off x="500034" y="1071546"/>
            <a:ext cx="8415366" cy="53578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39" name="Rectangle 15"/>
          <p:cNvSpPr>
            <a:spLocks noGrp="1" noChangeArrowheads="1"/>
          </p:cNvSpPr>
          <p:nvPr>
            <p:ph type="sldNum" sz="quarter" idx="4"/>
          </p:nvPr>
        </p:nvSpPr>
        <p:spPr bwMode="auto">
          <a:xfrm>
            <a:off x="84138" y="6496050"/>
            <a:ext cx="587375" cy="33655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b" anchorCtr="1" compatLnSpc="1">
            <a:spAutoFit/>
          </a:bodyPr>
          <a:lstStyle>
            <a:lvl1pPr algn="l" fontAlgn="base">
              <a:spcBef>
                <a:spcPct val="0"/>
              </a:spcBef>
              <a:spcAft>
                <a:spcPct val="0"/>
              </a:spcAft>
              <a:defRPr sz="1600" b="1">
                <a:solidFill>
                  <a:schemeClr val="bg1">
                    <a:alpha val="100000"/>
                  </a:schemeClr>
                </a:solidFill>
                <a:latin typeface="+mn-lt"/>
              </a:defRPr>
            </a:lvl1pPr>
          </a:lstStyle>
          <a:p>
            <a:fld id="{D3C9ADA2-9A2B-4C20-AA99-7A314975BC91}" type="slidenum">
              <a:rPr lang="fr-FR"/>
              <a:pPr/>
              <a:t>‹N°›</a:t>
            </a:fld>
            <a:endParaRPr lang="fr-FR" dirty="0"/>
          </a:p>
        </p:txBody>
      </p:sp>
      <p:grpSp>
        <p:nvGrpSpPr>
          <p:cNvPr id="1045" name="Group 21"/>
          <p:cNvGrpSpPr>
            <a:grpSpLocks/>
          </p:cNvGrpSpPr>
          <p:nvPr/>
        </p:nvGrpSpPr>
        <p:grpSpPr bwMode="auto">
          <a:xfrm>
            <a:off x="285720" y="642918"/>
            <a:ext cx="8610600" cy="319088"/>
            <a:chOff x="144" y="1248"/>
            <a:chExt cx="4656" cy="201"/>
          </a:xfrm>
        </p:grpSpPr>
        <p:sp>
          <p:nvSpPr>
            <p:cNvPr id="1036" name="AutoShape 12"/>
            <p:cNvSpPr>
              <a:spLocks noChangeArrowheads="1"/>
            </p:cNvSpPr>
            <p:nvPr/>
          </p:nvSpPr>
          <p:spPr bwMode="auto">
            <a:xfrm>
              <a:off x="384" y="1248"/>
              <a:ext cx="4416" cy="200"/>
            </a:xfrm>
            <a:prstGeom prst="roundRect">
              <a:avLst>
                <a:gd name="adj" fmla="val 0"/>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anchor="ctr" compatLnSpc="1"/>
            <a:lstStyle/>
            <a:p>
              <a:endParaRPr lang="fr-FR"/>
            </a:p>
          </p:txBody>
        </p:sp>
        <p:sp>
          <p:nvSpPr>
            <p:cNvPr id="1044" name="AutoShape 20"/>
            <p:cNvSpPr>
              <a:spLocks noChangeArrowheads="1"/>
            </p:cNvSpPr>
            <p:nvPr/>
          </p:nvSpPr>
          <p:spPr bwMode="auto">
            <a:xfrm flipH="1">
              <a:off x="144" y="1248"/>
              <a:ext cx="248" cy="201"/>
            </a:xfrm>
            <a:prstGeom prst="flowChartDelay">
              <a:avLst/>
            </a:prstGeom>
            <a:solidFill>
              <a:schemeClr val="bg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fr-FR"/>
            </a:p>
          </p:txBody>
        </p:sp>
      </p:grpSp>
      <p:sp>
        <p:nvSpPr>
          <p:cNvPr id="1050" name="Text Box 26"/>
          <p:cNvSpPr txBox="1">
            <a:spLocks noChangeArrowheads="1"/>
          </p:cNvSpPr>
          <p:nvPr userDrawn="1"/>
        </p:nvSpPr>
        <p:spPr bwMode="auto">
          <a:xfrm>
            <a:off x="428596" y="6550223"/>
            <a:ext cx="8715404" cy="307777"/>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anchor="t" compatLnSpc="1">
            <a:spAutoFit/>
          </a:bodyPr>
          <a:lstStyle/>
          <a:p>
            <a:pPr algn="ctr" fontAlgn="base">
              <a:spcBef>
                <a:spcPct val="50000"/>
              </a:spcBef>
              <a:spcAft>
                <a:spcPct val="0"/>
              </a:spcAft>
            </a:pPr>
            <a:r>
              <a:rPr lang="fr-FR" sz="1400" b="1" dirty="0" smtClean="0">
                <a:solidFill>
                  <a:schemeClr val="bg1">
                    <a:alpha val="100000"/>
                  </a:schemeClr>
                </a:solidFill>
                <a:latin typeface="Arial"/>
              </a:rPr>
              <a:t>© Partouche</a:t>
            </a:r>
            <a:r>
              <a:rPr lang="fr-FR" sz="1400" b="1" baseline="0" dirty="0" smtClean="0">
                <a:solidFill>
                  <a:schemeClr val="bg1">
                    <a:alpha val="100000"/>
                  </a:schemeClr>
                </a:solidFill>
                <a:latin typeface="Arial"/>
              </a:rPr>
              <a:t> David / 2007 version 0.1</a:t>
            </a:r>
            <a:endParaRPr lang="fr-FR" sz="1400" b="1" dirty="0">
              <a:solidFill>
                <a:schemeClr val="bg1">
                  <a:alpha val="100000"/>
                </a:schemeClr>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fontAlgn="base">
        <a:lnSpc>
          <a:spcPct val="90000"/>
        </a:lnSpc>
        <a:spcBef>
          <a:spcPct val="0"/>
        </a:spcBef>
        <a:spcAft>
          <a:spcPct val="0"/>
        </a:spcAft>
        <a:defRPr sz="2800" b="0">
          <a:solidFill>
            <a:srgbClr val="000000">
              <a:alpha val="100000"/>
            </a:srgbClr>
          </a:solidFill>
          <a:latin typeface="+mn-lt"/>
          <a:ea typeface="+mj-ea"/>
          <a:cs typeface="+mj-cs"/>
        </a:defRPr>
      </a:lvl1pPr>
      <a:lvl2pPr algn="l" fontAlgn="base">
        <a:lnSpc>
          <a:spcPct val="90000"/>
        </a:lnSpc>
        <a:spcBef>
          <a:spcPct val="0"/>
        </a:spcBef>
        <a:spcAft>
          <a:spcPct val="0"/>
        </a:spcAft>
        <a:defRPr sz="2800" b="1">
          <a:solidFill>
            <a:srgbClr val="000000">
              <a:alpha val="100000"/>
            </a:srgbClr>
          </a:solidFill>
          <a:latin typeface="Arial Black"/>
        </a:defRPr>
      </a:lvl2pPr>
      <a:lvl3pPr algn="l" fontAlgn="base">
        <a:lnSpc>
          <a:spcPct val="90000"/>
        </a:lnSpc>
        <a:spcBef>
          <a:spcPct val="0"/>
        </a:spcBef>
        <a:spcAft>
          <a:spcPct val="0"/>
        </a:spcAft>
        <a:defRPr sz="2800" b="1">
          <a:solidFill>
            <a:srgbClr val="000000">
              <a:alpha val="100000"/>
            </a:srgbClr>
          </a:solidFill>
          <a:latin typeface="Arial Black"/>
        </a:defRPr>
      </a:lvl3pPr>
      <a:lvl4pPr algn="l" fontAlgn="base">
        <a:lnSpc>
          <a:spcPct val="90000"/>
        </a:lnSpc>
        <a:spcBef>
          <a:spcPct val="0"/>
        </a:spcBef>
        <a:spcAft>
          <a:spcPct val="0"/>
        </a:spcAft>
        <a:defRPr sz="2800" b="1">
          <a:solidFill>
            <a:srgbClr val="000000">
              <a:alpha val="100000"/>
            </a:srgbClr>
          </a:solidFill>
          <a:latin typeface="Arial Black"/>
        </a:defRPr>
      </a:lvl4pPr>
      <a:lvl5pPr algn="l" fontAlgn="base">
        <a:lnSpc>
          <a:spcPct val="90000"/>
        </a:lnSpc>
        <a:spcBef>
          <a:spcPct val="0"/>
        </a:spcBef>
        <a:spcAft>
          <a:spcPct val="0"/>
        </a:spcAft>
        <a:defRPr sz="2800" b="1">
          <a:solidFill>
            <a:srgbClr val="000000">
              <a:alpha val="100000"/>
            </a:srgbClr>
          </a:solidFill>
          <a:latin typeface="Arial Black"/>
        </a:defRPr>
      </a:lvl5pPr>
      <a:lvl6pPr marL="457200" algn="l" fontAlgn="base">
        <a:lnSpc>
          <a:spcPct val="90000"/>
        </a:lnSpc>
        <a:spcBef>
          <a:spcPct val="0"/>
        </a:spcBef>
        <a:spcAft>
          <a:spcPct val="0"/>
        </a:spcAft>
        <a:defRPr sz="2800" b="1">
          <a:solidFill>
            <a:srgbClr val="000000">
              <a:alpha val="100000"/>
            </a:srgbClr>
          </a:solidFill>
          <a:latin typeface="Arial Black"/>
        </a:defRPr>
      </a:lvl6pPr>
      <a:lvl7pPr marL="914400" algn="l" fontAlgn="base">
        <a:lnSpc>
          <a:spcPct val="90000"/>
        </a:lnSpc>
        <a:spcBef>
          <a:spcPct val="0"/>
        </a:spcBef>
        <a:spcAft>
          <a:spcPct val="0"/>
        </a:spcAft>
        <a:defRPr sz="2800" b="1">
          <a:solidFill>
            <a:srgbClr val="000000">
              <a:alpha val="100000"/>
            </a:srgbClr>
          </a:solidFill>
          <a:latin typeface="Arial Black"/>
        </a:defRPr>
      </a:lvl7pPr>
      <a:lvl8pPr marL="1371600" algn="l" fontAlgn="base">
        <a:lnSpc>
          <a:spcPct val="90000"/>
        </a:lnSpc>
        <a:spcBef>
          <a:spcPct val="0"/>
        </a:spcBef>
        <a:spcAft>
          <a:spcPct val="0"/>
        </a:spcAft>
        <a:defRPr sz="2800" b="1">
          <a:solidFill>
            <a:srgbClr val="000000">
              <a:alpha val="100000"/>
            </a:srgbClr>
          </a:solidFill>
          <a:latin typeface="Arial Black"/>
        </a:defRPr>
      </a:lvl8pPr>
      <a:lvl9pPr marL="1828800" algn="l" fontAlgn="base">
        <a:lnSpc>
          <a:spcPct val="90000"/>
        </a:lnSpc>
        <a:spcBef>
          <a:spcPct val="0"/>
        </a:spcBef>
        <a:spcAft>
          <a:spcPct val="0"/>
        </a:spcAft>
        <a:defRPr sz="2800" b="1">
          <a:solidFill>
            <a:srgbClr val="000000">
              <a:alpha val="100000"/>
            </a:srgbClr>
          </a:solidFill>
          <a:latin typeface="Arial Black"/>
        </a:defRPr>
      </a:lvl9pPr>
    </p:titleStyle>
    <p:bodyStyle>
      <a:lvl1pPr marL="342900" indent="-342900" algn="l" fontAlgn="base">
        <a:spcBef>
          <a:spcPct val="20000"/>
        </a:spcBef>
        <a:spcAft>
          <a:spcPct val="0"/>
        </a:spcAft>
        <a:buClr>
          <a:schemeClr val="tx1">
            <a:alpha val="100000"/>
          </a:schemeClr>
        </a:buClr>
        <a:buSzPct val="75000"/>
        <a:buFont typeface="Wingdings"/>
        <a:buChar char="l"/>
        <a:defRPr sz="2800">
          <a:solidFill>
            <a:schemeClr val="tx1">
              <a:alpha val="100000"/>
            </a:schemeClr>
          </a:solidFill>
          <a:latin typeface="+mn-lt"/>
          <a:ea typeface="+mn-ea"/>
          <a:cs typeface="+mn-cs"/>
        </a:defRPr>
      </a:lvl1pPr>
      <a:lvl2pPr marL="742950" indent="-285750" algn="l" fontAlgn="base">
        <a:spcBef>
          <a:spcPct val="20000"/>
        </a:spcBef>
        <a:spcAft>
          <a:spcPct val="0"/>
        </a:spcAft>
        <a:buClr>
          <a:schemeClr val="tx1">
            <a:alpha val="100000"/>
          </a:schemeClr>
        </a:buClr>
        <a:buSzPct val="75000"/>
        <a:buChar char="–"/>
        <a:defRPr sz="2400">
          <a:solidFill>
            <a:schemeClr val="tx1">
              <a:alpha val="100000"/>
            </a:schemeClr>
          </a:solidFill>
          <a:latin typeface="+mn-lt"/>
        </a:defRPr>
      </a:lvl2pPr>
      <a:lvl3pPr marL="1143000" indent="-228600" algn="l" fontAlgn="base">
        <a:spcBef>
          <a:spcPct val="20000"/>
        </a:spcBef>
        <a:spcAft>
          <a:spcPct val="0"/>
        </a:spcAft>
        <a:buClr>
          <a:schemeClr val="tx1">
            <a:alpha val="100000"/>
          </a:schemeClr>
        </a:buClr>
        <a:buSzPct val="75000"/>
        <a:buFont typeface="Wingdings"/>
        <a:buChar char="ü"/>
        <a:defRPr sz="2000">
          <a:solidFill>
            <a:schemeClr val="tx1">
              <a:alpha val="100000"/>
            </a:schemeClr>
          </a:solidFill>
          <a:latin typeface="+mn-lt"/>
        </a:defRPr>
      </a:lvl3pPr>
      <a:lvl4pPr marL="1600200" indent="-228600" algn="l" fontAlgn="base">
        <a:spcBef>
          <a:spcPct val="20000"/>
        </a:spcBef>
        <a:spcAft>
          <a:spcPct val="0"/>
        </a:spcAft>
        <a:buClr>
          <a:schemeClr val="tx1">
            <a:alpha val="100000"/>
          </a:schemeClr>
        </a:buClr>
        <a:buSzPct val="80000"/>
        <a:buChar char="–"/>
        <a:defRPr>
          <a:solidFill>
            <a:schemeClr val="tx1">
              <a:alpha val="100000"/>
            </a:schemeClr>
          </a:solidFill>
          <a:latin typeface="+mn-lt"/>
        </a:defRPr>
      </a:lvl4pPr>
      <a:lvl5pPr marL="20574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5pPr>
      <a:lvl6pPr marL="25146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6pPr>
      <a:lvl7pPr marL="29718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7pPr>
      <a:lvl8pPr marL="34290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8pPr>
      <a:lvl9pPr marL="3886200" indent="-228600" algn="l" fontAlgn="base">
        <a:spcBef>
          <a:spcPct val="20000"/>
        </a:spcBef>
        <a:spcAft>
          <a:spcPct val="0"/>
        </a:spcAft>
        <a:buClr>
          <a:schemeClr val="tx1">
            <a:alpha val="100000"/>
          </a:schemeClr>
        </a:buClr>
        <a:buSzPct val="65000"/>
        <a:buFont typeface="Wingdings"/>
        <a:buChar char="l"/>
        <a:defRPr>
          <a:solidFill>
            <a:schemeClr val="tx1">
              <a:alpha val="100000"/>
            </a:schemeClr>
          </a:solidFill>
          <a:latin typeface="+mn-lt"/>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endParaRPr lang="fr-FR" dirty="0"/>
          </a:p>
        </p:txBody>
      </p:sp>
      <p:sp>
        <p:nvSpPr>
          <p:cNvPr id="4" name="Espace réservé du numéro de diapositive 3"/>
          <p:cNvSpPr>
            <a:spLocks noGrp="1"/>
          </p:cNvSpPr>
          <p:nvPr>
            <p:ph type="sldNum" sz="quarter" idx="4"/>
          </p:nvPr>
        </p:nvSpPr>
        <p:spPr/>
        <p:txBody>
          <a:bodyPr/>
          <a:lstStyle/>
          <a:p>
            <a:fld id="{8CF4B728-9506-4F75-9E9A-A810D1AD82BB}" type="slidenum">
              <a:rPr lang="fr-FR" smtClean="0">
                <a:solidFill>
                  <a:prstClr val="white">
                    <a:alpha val="100000"/>
                  </a:prstClr>
                </a:solidFill>
              </a:rPr>
              <a:pPr/>
              <a:t>1</a:t>
            </a:fld>
            <a:endParaRPr lang="fr-FR">
              <a:solidFill>
                <a:prstClr val="white">
                  <a:alpha val="100000"/>
                </a:prstClr>
              </a:solidFill>
            </a:endParaRPr>
          </a:p>
        </p:txBody>
      </p:sp>
      <p:sp>
        <p:nvSpPr>
          <p:cNvPr id="5" name="Titre 4"/>
          <p:cNvSpPr>
            <a:spLocks noGrp="1"/>
          </p:cNvSpPr>
          <p:nvPr>
            <p:ph type="ctrTitle" sz="quarter"/>
          </p:nvPr>
        </p:nvSpPr>
        <p:spPr/>
        <p:txBody>
          <a:bodyPr/>
          <a:lstStyle/>
          <a:p>
            <a:r>
              <a:rPr lang="fr-FR" dirty="0" smtClean="0"/>
              <a:t>Gestion des sécurités sur les comptes</a:t>
            </a:r>
            <a:br>
              <a:rPr lang="fr-FR" dirty="0" smtClean="0"/>
            </a:br>
            <a:r>
              <a:rPr lang="fr-FR" dirty="0" smtClean="0"/>
              <a:t>User Access Control</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User Access Control </a:t>
            </a:r>
            <a:endParaRPr lang="fr-FR" dirty="0"/>
          </a:p>
        </p:txBody>
      </p:sp>
      <p:sp>
        <p:nvSpPr>
          <p:cNvPr id="3" name="Espace réservé du texte 2"/>
          <p:cNvSpPr>
            <a:spLocks noGrp="1"/>
          </p:cNvSpPr>
          <p:nvPr>
            <p:ph type="body" idx="1"/>
          </p:nvPr>
        </p:nvSpPr>
        <p:spPr/>
        <p:txBody>
          <a:bodyPr/>
          <a:lstStyle/>
          <a:p>
            <a:r>
              <a:rPr lang="fr-FR" sz="2000" dirty="0" smtClean="0"/>
              <a:t>User </a:t>
            </a:r>
            <a:r>
              <a:rPr lang="fr-FR" sz="2000" dirty="0" err="1" smtClean="0"/>
              <a:t>access</a:t>
            </a:r>
            <a:r>
              <a:rPr lang="fr-FR" sz="2000" dirty="0" smtClean="0"/>
              <a:t> control ( UAC) se traduit contrôle de compte utilisateur</a:t>
            </a:r>
          </a:p>
          <a:p>
            <a:r>
              <a:rPr lang="fr-FR" sz="2000" dirty="0" smtClean="0"/>
              <a:t>Nouvelle fonction de sécurité induit par Windows Vista et reprise sous Windows 2008.</a:t>
            </a:r>
          </a:p>
          <a:p>
            <a:pPr>
              <a:buNone/>
            </a:pPr>
            <a:endParaRPr lang="fr-FR" sz="2400" dirty="0" smtClean="0"/>
          </a:p>
          <a:p>
            <a:pPr>
              <a:buNone/>
            </a:pPr>
            <a:endParaRPr lang="fr-FR" sz="2400"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2</a:t>
            </a:fld>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Fonctionnement idéal sous Windows XP</a:t>
            </a:r>
            <a:endParaRPr lang="fr-FR" dirty="0"/>
          </a:p>
        </p:txBody>
      </p:sp>
      <p:sp>
        <p:nvSpPr>
          <p:cNvPr id="3" name="Espace réservé du texte 2"/>
          <p:cNvSpPr>
            <a:spLocks noGrp="1"/>
          </p:cNvSpPr>
          <p:nvPr>
            <p:ph type="body" idx="1"/>
          </p:nvPr>
        </p:nvSpPr>
        <p:spPr/>
        <p:txBody>
          <a:bodyPr/>
          <a:lstStyle/>
          <a:p>
            <a:r>
              <a:rPr lang="fr-FR" sz="2400" dirty="0" smtClean="0"/>
              <a:t>Ms recommande aux utilisateurs d'effectuer des tâches courantes en tant que non-administrateurs.</a:t>
            </a:r>
          </a:p>
          <a:p>
            <a:endParaRPr lang="fr-FR" sz="2400" dirty="0" smtClean="0"/>
          </a:p>
          <a:p>
            <a:r>
              <a:rPr lang="fr-FR" sz="2400" dirty="0" smtClean="0"/>
              <a:t>Ceci demande dans la pratique d’avoir deux comptes, un avec les privilèges d’administrations, l’autre un compte de niveaux utilisateurs.</a:t>
            </a:r>
          </a:p>
          <a:p>
            <a:endParaRPr lang="fr-FR" sz="2400" dirty="0" smtClean="0"/>
          </a:p>
          <a:p>
            <a:r>
              <a:rPr lang="fr-FR" sz="2400" dirty="0" smtClean="0"/>
              <a:t>Pour lancer une opération nécessitant les privilèges il faut utiliser l'option « Exécuter en tant que » ou </a:t>
            </a:r>
            <a:r>
              <a:rPr lang="fr-FR" sz="2400" dirty="0" err="1" smtClean="0"/>
              <a:t>runas</a:t>
            </a:r>
            <a:r>
              <a:rPr lang="fr-FR" sz="2400" dirty="0" smtClean="0"/>
              <a:t> en ligne de commande.</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3</a:t>
            </a:fld>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Principe de UAC</a:t>
            </a:r>
            <a:endParaRPr lang="fr-FR" dirty="0"/>
          </a:p>
        </p:txBody>
      </p:sp>
      <p:sp>
        <p:nvSpPr>
          <p:cNvPr id="3" name="Espace réservé du texte 2"/>
          <p:cNvSpPr>
            <a:spLocks noGrp="1"/>
          </p:cNvSpPr>
          <p:nvPr>
            <p:ph type="body" idx="1"/>
          </p:nvPr>
        </p:nvSpPr>
        <p:spPr/>
        <p:txBody>
          <a:bodyPr/>
          <a:lstStyle/>
          <a:p>
            <a:r>
              <a:rPr lang="fr-FR" dirty="0" smtClean="0"/>
              <a:t>Les comptes Administrateurs disposent de deux jetons de sécurités :</a:t>
            </a:r>
          </a:p>
          <a:p>
            <a:pPr lvl="1"/>
            <a:r>
              <a:rPr lang="fr-FR" dirty="0" smtClean="0"/>
              <a:t>un avec des faibles privilèges</a:t>
            </a:r>
          </a:p>
          <a:p>
            <a:pPr lvl="1"/>
            <a:r>
              <a:rPr lang="fr-FR" dirty="0" smtClean="0"/>
              <a:t>le second avec les privilèges administrateur</a:t>
            </a:r>
          </a:p>
          <a:p>
            <a:r>
              <a:rPr lang="fr-FR" dirty="0" smtClean="0"/>
              <a:t>Lors du lancement de l’OS et à l’ouverture de session, seul le jeton de niveau user est chargé.</a:t>
            </a:r>
          </a:p>
          <a:p>
            <a:r>
              <a:rPr lang="fr-FR" dirty="0" smtClean="0"/>
              <a:t>Dés qu’un logiciel demande des privilèges Administrateur, UAC présente une invite de demande de confirmer l’action à l’utilisateur.</a:t>
            </a:r>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4</a:t>
            </a:fld>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424732"/>
          </a:xfrm>
        </p:spPr>
        <p:txBody>
          <a:bodyPr/>
          <a:lstStyle/>
          <a:p>
            <a:r>
              <a:rPr lang="fr-FR" dirty="0" smtClean="0"/>
              <a:t>Inconvénient N°1 du Contrôle de compte utilisateur</a:t>
            </a:r>
            <a:endParaRPr lang="fr-FR" dirty="0"/>
          </a:p>
        </p:txBody>
      </p:sp>
      <p:sp>
        <p:nvSpPr>
          <p:cNvPr id="3" name="Espace réservé du texte 2"/>
          <p:cNvSpPr>
            <a:spLocks noGrp="1"/>
          </p:cNvSpPr>
          <p:nvPr>
            <p:ph type="body" idx="1"/>
          </p:nvPr>
        </p:nvSpPr>
        <p:spPr/>
        <p:txBody>
          <a:bodyPr/>
          <a:lstStyle/>
          <a:p>
            <a:r>
              <a:rPr lang="fr-FR" dirty="0" smtClean="0"/>
              <a:t>L'UAC est un outil de sécurité qui, </a:t>
            </a:r>
          </a:p>
          <a:p>
            <a:pPr lvl="1"/>
            <a:r>
              <a:rPr lang="fr-FR" dirty="0" smtClean="0"/>
              <a:t>selon Microsoft, avertit l'utilisateur des modifications qui vont être faites sur le système et lui donne la possibilité de les refuser et qui, </a:t>
            </a:r>
          </a:p>
          <a:p>
            <a:pPr lvl="1"/>
            <a:endParaRPr lang="fr-FR" dirty="0" smtClean="0"/>
          </a:p>
          <a:p>
            <a:pPr lvl="1"/>
            <a:r>
              <a:rPr lang="fr-FR" dirty="0" smtClean="0"/>
              <a:t>selon ses détracteurs, passe sa vie à demander à l'utilisateur s'il est vraiment sûr de vouloir cliquer sur un bouton. </a:t>
            </a: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5</a:t>
            </a:fld>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Contournement de l’invite UAC</a:t>
            </a:r>
            <a:endParaRPr lang="fr-FR" dirty="0"/>
          </a:p>
        </p:txBody>
      </p:sp>
      <p:sp>
        <p:nvSpPr>
          <p:cNvPr id="3" name="Espace réservé du texte 2"/>
          <p:cNvSpPr>
            <a:spLocks noGrp="1"/>
          </p:cNvSpPr>
          <p:nvPr>
            <p:ph type="body" idx="1"/>
          </p:nvPr>
        </p:nvSpPr>
        <p:spPr>
          <a:xfrm>
            <a:off x="642910" y="1000108"/>
            <a:ext cx="4429156" cy="4929222"/>
          </a:xfrm>
        </p:spPr>
        <p:txBody>
          <a:bodyPr/>
          <a:lstStyle/>
          <a:p>
            <a:r>
              <a:rPr lang="fr-FR" sz="2000" dirty="0" smtClean="0"/>
              <a:t>Pour éviter la demande d’élévation de privilège, on peut lancer un programme directement avec le jeton de sécurité « Administrateurs » (un clic droit sur le raccourci et on choisit l’option « Exécuter en tant qu’Administrateur »).</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6</a:t>
            </a:fld>
            <a:endParaRPr lang="fr-FR" dirty="0"/>
          </a:p>
        </p:txBody>
      </p:sp>
      <p:pic>
        <p:nvPicPr>
          <p:cNvPr id="2051" name="Picture 3"/>
          <p:cNvPicPr>
            <a:picLocks noChangeAspect="1" noChangeArrowheads="1"/>
          </p:cNvPicPr>
          <p:nvPr/>
        </p:nvPicPr>
        <p:blipFill>
          <a:blip r:embed="rId2" cstate="print"/>
          <a:srcRect/>
          <a:stretch>
            <a:fillRect/>
          </a:stretch>
        </p:blipFill>
        <p:spPr bwMode="auto">
          <a:xfrm>
            <a:off x="5400675" y="1666875"/>
            <a:ext cx="3743325" cy="519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Elévation de privilège sans UAC…</a:t>
            </a:r>
            <a:endParaRPr lang="fr-FR" dirty="0"/>
          </a:p>
        </p:txBody>
      </p:sp>
      <p:sp>
        <p:nvSpPr>
          <p:cNvPr id="3" name="Espace réservé du texte 2"/>
          <p:cNvSpPr>
            <a:spLocks noGrp="1"/>
          </p:cNvSpPr>
          <p:nvPr>
            <p:ph type="body" idx="1"/>
          </p:nvPr>
        </p:nvSpPr>
        <p:spPr/>
        <p:txBody>
          <a:bodyPr/>
          <a:lstStyle/>
          <a:p>
            <a:r>
              <a:rPr lang="fr-FR" dirty="0" smtClean="0"/>
              <a:t>A partir d’un compte sans privilège d’Administration, le lancement d’un logiciel avec l’option Exécuter en tant qu’administrateur, propose de choisir un compte </a:t>
            </a:r>
            <a:r>
              <a:rPr lang="fr-FR" dirty="0" err="1" smtClean="0"/>
              <a:t>Admin</a:t>
            </a:r>
            <a:r>
              <a:rPr lang="fr-FR" dirty="0" smtClean="0"/>
              <a:t> pour le lancement du programme, le compte </a:t>
            </a:r>
            <a:r>
              <a:rPr lang="fr-FR" dirty="0" err="1" smtClean="0"/>
              <a:t>Admin</a:t>
            </a:r>
            <a:r>
              <a:rPr lang="fr-FR" dirty="0" smtClean="0"/>
              <a:t> est alors chargé avec le jeton de sécurité le plus haut.</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7</a:t>
            </a:fld>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Exception pour </a:t>
            </a:r>
            <a:r>
              <a:rPr lang="fr-FR" dirty="0" err="1" smtClean="0"/>
              <a:t>runas</a:t>
            </a:r>
            <a:r>
              <a:rPr lang="fr-FR" dirty="0" smtClean="0"/>
              <a:t>	</a:t>
            </a:r>
            <a:endParaRPr lang="fr-FR" dirty="0"/>
          </a:p>
        </p:txBody>
      </p:sp>
      <p:sp>
        <p:nvSpPr>
          <p:cNvPr id="3" name="Espace réservé du texte 2"/>
          <p:cNvSpPr>
            <a:spLocks noGrp="1"/>
          </p:cNvSpPr>
          <p:nvPr>
            <p:ph type="body" idx="1"/>
          </p:nvPr>
        </p:nvSpPr>
        <p:spPr/>
        <p:txBody>
          <a:bodyPr/>
          <a:lstStyle/>
          <a:p>
            <a:r>
              <a:rPr lang="fr-FR" sz="2400" dirty="0" smtClean="0"/>
              <a:t>Cependant si on lance la commande </a:t>
            </a:r>
            <a:r>
              <a:rPr lang="fr-FR" sz="2400" dirty="0" err="1" smtClean="0"/>
              <a:t>runas</a:t>
            </a:r>
            <a:r>
              <a:rPr lang="fr-FR" sz="2400" dirty="0" smtClean="0"/>
              <a:t>, par exemple </a:t>
            </a:r>
            <a:r>
              <a:rPr lang="fr-FR" sz="2400" dirty="0" err="1" smtClean="0"/>
              <a:t>runas</a:t>
            </a:r>
            <a:r>
              <a:rPr lang="fr-FR" sz="2400" dirty="0" smtClean="0"/>
              <a:t> /user :pc01\</a:t>
            </a:r>
            <a:r>
              <a:rPr lang="fr-FR" sz="2400" dirty="0" err="1" smtClean="0"/>
              <a:t>Admin</a:t>
            </a:r>
            <a:r>
              <a:rPr lang="fr-FR" sz="2400" dirty="0" smtClean="0"/>
              <a:t> cmd, le résultat et le lancement se fait avec le jeton du compte mais en mode bas privilège.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8</a:t>
            </a:fld>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428596" y="2714620"/>
            <a:ext cx="8353425" cy="2114550"/>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428596" y="4357694"/>
            <a:ext cx="6296025"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Partage administratif et Windows Vista</a:t>
            </a:r>
            <a:endParaRPr lang="fr-FR" dirty="0"/>
          </a:p>
        </p:txBody>
      </p:sp>
      <p:sp>
        <p:nvSpPr>
          <p:cNvPr id="3" name="Espace réservé du texte 2"/>
          <p:cNvSpPr>
            <a:spLocks noGrp="1"/>
          </p:cNvSpPr>
          <p:nvPr>
            <p:ph type="body" idx="1"/>
          </p:nvPr>
        </p:nvSpPr>
        <p:spPr/>
        <p:txBody>
          <a:bodyPr/>
          <a:lstStyle/>
          <a:p>
            <a:r>
              <a:rPr lang="fr-FR" dirty="0" smtClean="0"/>
              <a:t>UAC bloque également les partages administratifs à partir d’un accès distant.</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9</a:t>
            </a:fld>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Cas du compte Administrateur /</a:t>
            </a:r>
            <a:r>
              <a:rPr lang="fr-FR" dirty="0" err="1" smtClean="0"/>
              <a:t>Administrator</a:t>
            </a:r>
            <a:endParaRPr lang="fr-FR" dirty="0"/>
          </a:p>
        </p:txBody>
      </p:sp>
      <p:sp>
        <p:nvSpPr>
          <p:cNvPr id="3" name="Espace réservé du texte 2"/>
          <p:cNvSpPr>
            <a:spLocks noGrp="1"/>
          </p:cNvSpPr>
          <p:nvPr>
            <p:ph type="body" idx="1"/>
          </p:nvPr>
        </p:nvSpPr>
        <p:spPr/>
        <p:txBody>
          <a:bodyPr/>
          <a:lstStyle/>
          <a:p>
            <a:r>
              <a:rPr lang="fr-FR" dirty="0" smtClean="0"/>
              <a:t>Le compte Administrateur ( ou Administrator ) est désactivé dans la configuration Out Of Box de Vista /</a:t>
            </a:r>
            <a:r>
              <a:rPr lang="fr-FR" dirty="0" err="1" smtClean="0"/>
              <a:t>Seven</a:t>
            </a:r>
            <a:r>
              <a:rPr lang="fr-FR" dirty="0" smtClean="0"/>
              <a:t>, on peut néanmoins l’activer et lui affecter un mot de passe.</a:t>
            </a:r>
          </a:p>
          <a:p>
            <a:r>
              <a:rPr lang="fr-FR" dirty="0" smtClean="0"/>
              <a:t>Ce compte n’est pas concerné par la fonctionnalité UAC  mais c’est le seul et il s’agit d’un paramètre stocké en GPO locale.</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10</a:t>
            </a:fld>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757130"/>
          </a:xfrm>
        </p:spPr>
        <p:txBody>
          <a:bodyPr/>
          <a:lstStyle/>
          <a:p>
            <a:r>
              <a:rPr lang="fr-FR" b="1" u="sng" dirty="0" smtClean="0"/>
              <a:t>TP 01</a:t>
            </a:r>
            <a:r>
              <a:rPr lang="fr-FR" dirty="0" smtClean="0"/>
              <a:t/>
            </a:r>
            <a:br>
              <a:rPr lang="fr-FR" dirty="0" smtClean="0"/>
            </a:br>
            <a:endParaRPr lang="fr-FR" dirty="0"/>
          </a:p>
        </p:txBody>
      </p:sp>
      <p:sp>
        <p:nvSpPr>
          <p:cNvPr id="3" name="Espace réservé du texte 2"/>
          <p:cNvSpPr>
            <a:spLocks noGrp="1"/>
          </p:cNvSpPr>
          <p:nvPr>
            <p:ph type="body" idx="1"/>
          </p:nvPr>
        </p:nvSpPr>
        <p:spPr>
          <a:xfrm>
            <a:off x="428596" y="857232"/>
            <a:ext cx="8486804" cy="5715040"/>
          </a:xfrm>
        </p:spPr>
        <p:txBody>
          <a:bodyPr>
            <a:normAutofit lnSpcReduction="10000"/>
          </a:bodyPr>
          <a:lstStyle/>
          <a:p>
            <a:r>
              <a:rPr lang="fr-FR" dirty="0" smtClean="0"/>
              <a:t>Créer un compte User1 qui sera membre du groupe Utilisateur &amp; 1 compte </a:t>
            </a:r>
            <a:r>
              <a:rPr lang="fr-FR" dirty="0" err="1" smtClean="0"/>
              <a:t>Admin</a:t>
            </a:r>
            <a:r>
              <a:rPr lang="fr-FR" dirty="0" smtClean="0"/>
              <a:t> membre d’Administrateurs</a:t>
            </a:r>
          </a:p>
          <a:p>
            <a:r>
              <a:rPr lang="fr-FR" dirty="0" smtClean="0"/>
              <a:t>Ouvrir une session avec le compte User1</a:t>
            </a:r>
          </a:p>
          <a:p>
            <a:r>
              <a:rPr lang="fr-FR" dirty="0" smtClean="0"/>
              <a:t>Lancer une invite de commande </a:t>
            </a:r>
          </a:p>
          <a:p>
            <a:r>
              <a:rPr lang="fr-FR" dirty="0" smtClean="0"/>
              <a:t>Exécuter la commande </a:t>
            </a:r>
            <a:r>
              <a:rPr lang="fr-FR" dirty="0" err="1" smtClean="0"/>
              <a:t>defrag</a:t>
            </a:r>
            <a:r>
              <a:rPr lang="fr-FR" dirty="0" smtClean="0"/>
              <a:t> c :</a:t>
            </a:r>
          </a:p>
          <a:p>
            <a:r>
              <a:rPr lang="fr-FR" dirty="0" smtClean="0"/>
              <a:t>Ouvrir une session sous le compte </a:t>
            </a:r>
            <a:r>
              <a:rPr lang="fr-FR" dirty="0" err="1" smtClean="0"/>
              <a:t>Admin</a:t>
            </a:r>
            <a:r>
              <a:rPr lang="fr-FR" dirty="0" smtClean="0"/>
              <a:t> et lancer une session d’invite de commande ( cmd )</a:t>
            </a:r>
          </a:p>
          <a:p>
            <a:r>
              <a:rPr lang="fr-FR" dirty="0" smtClean="0"/>
              <a:t>Lancer la commande </a:t>
            </a:r>
            <a:r>
              <a:rPr lang="fr-FR" dirty="0" err="1" smtClean="0"/>
              <a:t>defrag</a:t>
            </a:r>
            <a:r>
              <a:rPr lang="fr-FR" dirty="0" smtClean="0"/>
              <a:t> c :</a:t>
            </a:r>
          </a:p>
          <a:p>
            <a:r>
              <a:rPr lang="fr-FR" dirty="0" smtClean="0"/>
              <a:t>Lancer le menu Invite de commande avec l’option Exécuter en tant qu’administrateur</a:t>
            </a:r>
          </a:p>
          <a:p>
            <a:r>
              <a:rPr lang="fr-FR" dirty="0" smtClean="0"/>
              <a:t>Lancer alors la commande </a:t>
            </a:r>
            <a:r>
              <a:rPr lang="fr-FR" dirty="0" err="1" smtClean="0"/>
              <a:t>defrag</a:t>
            </a:r>
            <a:r>
              <a:rPr lang="fr-FR" dirty="0" smtClean="0"/>
              <a:t> c :</a:t>
            </a:r>
          </a:p>
          <a:p>
            <a:endParaRPr lang="fr-FR" dirty="0" smtClean="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11</a:t>
            </a:fld>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TP 02</a:t>
            </a:r>
            <a:endParaRPr lang="fr-FR" dirty="0"/>
          </a:p>
        </p:txBody>
      </p:sp>
      <p:sp>
        <p:nvSpPr>
          <p:cNvPr id="3" name="Espace réservé du texte 2"/>
          <p:cNvSpPr>
            <a:spLocks noGrp="1"/>
          </p:cNvSpPr>
          <p:nvPr>
            <p:ph type="body" idx="1"/>
          </p:nvPr>
        </p:nvSpPr>
        <p:spPr>
          <a:xfrm>
            <a:off x="611560" y="908720"/>
            <a:ext cx="8272490" cy="5500726"/>
          </a:xfrm>
        </p:spPr>
        <p:txBody>
          <a:bodyPr/>
          <a:lstStyle/>
          <a:p>
            <a:r>
              <a:rPr lang="fr-FR" sz="2400" dirty="0" smtClean="0"/>
              <a:t>Créer un compte </a:t>
            </a:r>
            <a:r>
              <a:rPr lang="fr-FR" sz="2400" dirty="0" err="1" smtClean="0"/>
              <a:t>Admin</a:t>
            </a:r>
            <a:r>
              <a:rPr lang="fr-FR" sz="2400" dirty="0" smtClean="0"/>
              <a:t> qui soit membre du groupe Administrateurs</a:t>
            </a:r>
          </a:p>
          <a:p>
            <a:r>
              <a:rPr lang="fr-FR" sz="2400" dirty="0" smtClean="0"/>
              <a:t>Ouvrir une session avec le compte </a:t>
            </a:r>
            <a:r>
              <a:rPr lang="fr-FR" sz="2400" dirty="0" err="1" smtClean="0"/>
              <a:t>Admin</a:t>
            </a:r>
            <a:endParaRPr lang="fr-FR" sz="2400" dirty="0" smtClean="0"/>
          </a:p>
          <a:p>
            <a:r>
              <a:rPr lang="fr-FR" sz="2400" dirty="0" smtClean="0"/>
              <a:t>A l’aide du bloc note essayer de rajouter une entrée dans le fichier host comme par exemple</a:t>
            </a:r>
          </a:p>
          <a:p>
            <a:pPr lvl="1"/>
            <a:r>
              <a:rPr lang="fr-FR" sz="2000" dirty="0" smtClean="0"/>
              <a:t>127.0.0.1 serv23 </a:t>
            </a:r>
          </a:p>
          <a:p>
            <a:pPr lvl="1">
              <a:buNone/>
            </a:pPr>
            <a:r>
              <a:rPr lang="fr-FR" sz="2000" dirty="0" smtClean="0"/>
              <a:t>(fichier host =c:\</a:t>
            </a:r>
            <a:r>
              <a:rPr lang="fr-FR" sz="2000" dirty="0" smtClean="0"/>
              <a:t>windows\system32\drivers\etc\hosts </a:t>
            </a:r>
            <a:endParaRPr lang="fr-FR" sz="2000" dirty="0" smtClean="0"/>
          </a:p>
          <a:p>
            <a:r>
              <a:rPr lang="fr-FR" sz="2400" dirty="0" smtClean="0"/>
              <a:t>Lancer le bloc note en tant qu’Administrateur et </a:t>
            </a:r>
            <a:r>
              <a:rPr lang="fr-FR" sz="2400" dirty="0" smtClean="0"/>
              <a:t>refaire </a:t>
            </a:r>
            <a:r>
              <a:rPr lang="fr-FR" sz="2400" dirty="0" smtClean="0"/>
              <a:t>le test précédent</a:t>
            </a:r>
          </a:p>
          <a:p>
            <a:r>
              <a:rPr lang="fr-FR" sz="2400" dirty="0" smtClean="0"/>
              <a:t>Regarder qui à les permissions </a:t>
            </a:r>
            <a:r>
              <a:rPr lang="fr-FR" sz="2400" dirty="0" err="1" smtClean="0"/>
              <a:t>ntfs</a:t>
            </a:r>
            <a:r>
              <a:rPr lang="fr-FR" sz="2400" dirty="0" smtClean="0"/>
              <a:t> pour écrire le fichier host</a:t>
            </a:r>
          </a:p>
          <a:p>
            <a:r>
              <a:rPr lang="fr-FR" sz="2400" dirty="0" smtClean="0"/>
              <a:t>Conclusion …</a:t>
            </a:r>
          </a:p>
          <a:p>
            <a:pPr lvl="1">
              <a:buNone/>
            </a:pPr>
            <a:endParaRPr lang="fr-FR" dirty="0" smtClean="0"/>
          </a:p>
          <a:p>
            <a:pPr lvl="1">
              <a:buNone/>
            </a:pPr>
            <a:endParaRPr lang="fr-FR" dirty="0" smtClean="0"/>
          </a:p>
          <a:p>
            <a:pPr lvl="1">
              <a:buNone/>
            </a:pP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12</a:t>
            </a:fld>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152400"/>
            <a:ext cx="8686800" cy="757130"/>
          </a:xfrm>
        </p:spPr>
        <p:txBody>
          <a:bodyPr/>
          <a:lstStyle/>
          <a:p>
            <a:r>
              <a:rPr lang="fr-FR" b="1" u="sng" dirty="0" smtClean="0"/>
              <a:t>TP 02 </a:t>
            </a:r>
            <a:r>
              <a:rPr lang="fr-FR" dirty="0" smtClean="0"/>
              <a:t/>
            </a:r>
            <a:br>
              <a:rPr lang="fr-FR" dirty="0" smtClean="0"/>
            </a:br>
            <a:endParaRPr lang="fr-FR" dirty="0"/>
          </a:p>
        </p:txBody>
      </p:sp>
      <p:sp>
        <p:nvSpPr>
          <p:cNvPr id="3" name="Espace réservé du texte 2"/>
          <p:cNvSpPr>
            <a:spLocks noGrp="1"/>
          </p:cNvSpPr>
          <p:nvPr>
            <p:ph type="body" idx="1"/>
          </p:nvPr>
        </p:nvSpPr>
        <p:spPr>
          <a:xfrm>
            <a:off x="357158" y="714356"/>
            <a:ext cx="8272490" cy="5286412"/>
          </a:xfrm>
        </p:spPr>
        <p:txBody>
          <a:bodyPr/>
          <a:lstStyle/>
          <a:p>
            <a:r>
              <a:rPr lang="fr-FR" sz="2000" dirty="0" smtClean="0"/>
              <a:t>Connecter vous sur la machine Vista</a:t>
            </a:r>
          </a:p>
          <a:p>
            <a:r>
              <a:rPr lang="fr-FR" sz="2000" dirty="0" smtClean="0"/>
              <a:t>Vérifier que le compte Administrateur local de la machine est désactivé.</a:t>
            </a:r>
          </a:p>
          <a:p>
            <a:r>
              <a:rPr lang="fr-FR" sz="2000" dirty="0" smtClean="0"/>
              <a:t>Activer le compte, et affecter lui un mot de passe</a:t>
            </a:r>
          </a:p>
          <a:p>
            <a:r>
              <a:rPr lang="fr-FR" sz="2000" dirty="0" smtClean="0"/>
              <a:t>Sur une machine distante, on essaye de se connecter au partage administratif de Windows Vista.</a:t>
            </a:r>
          </a:p>
          <a:p>
            <a:r>
              <a:rPr lang="fr-FR" sz="2000" dirty="0" smtClean="0"/>
              <a:t>Pour cela on vérifie que le réseau en place est un réseau privé, et que le partage des fichier est activé. On peut éventuellement tester cela sur un partage simple que l’on crée.</a:t>
            </a:r>
          </a:p>
          <a:p>
            <a:r>
              <a:rPr lang="fr-FR" sz="2000" dirty="0" smtClean="0"/>
              <a:t>Par la suite on essaye de se connecter sur le partage C$ de l’ordinateur à l’aide des comptes suivants </a:t>
            </a:r>
          </a:p>
          <a:p>
            <a:pPr lvl="1"/>
            <a:r>
              <a:rPr lang="fr-FR" sz="1800" dirty="0" smtClean="0"/>
              <a:t>User1</a:t>
            </a:r>
          </a:p>
          <a:p>
            <a:pPr lvl="1"/>
            <a:r>
              <a:rPr lang="fr-FR" sz="1800" dirty="0" err="1" smtClean="0"/>
              <a:t>Admin</a:t>
            </a:r>
            <a:endParaRPr lang="fr-FR" sz="1800" dirty="0" smtClean="0"/>
          </a:p>
          <a:p>
            <a:pPr lvl="1"/>
            <a:r>
              <a:rPr lang="fr-FR" sz="1800" dirty="0" smtClean="0"/>
              <a:t>Administrateur</a:t>
            </a:r>
          </a:p>
          <a:p>
            <a:endParaRPr lang="fr-FR" sz="2000" dirty="0" smtClean="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13</a:t>
            </a:fld>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Désactivation de UAC</a:t>
            </a:r>
            <a:endParaRPr lang="fr-FR" dirty="0"/>
          </a:p>
        </p:txBody>
      </p:sp>
      <p:sp>
        <p:nvSpPr>
          <p:cNvPr id="3" name="Espace réservé du texte 2"/>
          <p:cNvSpPr>
            <a:spLocks noGrp="1"/>
          </p:cNvSpPr>
          <p:nvPr>
            <p:ph type="body" idx="1"/>
          </p:nvPr>
        </p:nvSpPr>
        <p:spPr/>
        <p:txBody>
          <a:bodyPr/>
          <a:lstStyle/>
          <a:p>
            <a:r>
              <a:rPr lang="fr-FR" sz="2000" dirty="0" smtClean="0"/>
              <a:t>Méthode 1 : Au niveau d’un poste de travail</a:t>
            </a:r>
          </a:p>
          <a:p>
            <a:pPr>
              <a:buNone/>
            </a:pPr>
            <a:r>
              <a:rPr lang="fr-FR" sz="2000" dirty="0" smtClean="0"/>
              <a:t>	Lancer la commande </a:t>
            </a:r>
            <a:r>
              <a:rPr lang="fr-FR" sz="2000" dirty="0" err="1" smtClean="0"/>
              <a:t>msconfig</a:t>
            </a:r>
            <a:r>
              <a:rPr lang="fr-FR" sz="2000" dirty="0" smtClean="0"/>
              <a:t>…et dans le menu Outil</a:t>
            </a:r>
          </a:p>
          <a:p>
            <a:pPr>
              <a:buNone/>
            </a:pPr>
            <a:endParaRPr lang="fr-FR" sz="2000" dirty="0" smtClean="0"/>
          </a:p>
          <a:p>
            <a:pPr>
              <a:buNone/>
            </a:pPr>
            <a:r>
              <a:rPr lang="fr-FR" sz="2000" dirty="0" smtClean="0"/>
              <a:t>On ne peut désactiver UAC pour un utilisateur unique !</a:t>
            </a:r>
          </a:p>
          <a:p>
            <a:pPr>
              <a:buNone/>
            </a:pPr>
            <a:r>
              <a:rPr lang="fr-FR" sz="2000" dirty="0" smtClean="0"/>
              <a:t>(On a triché dans la copie d’écran elle est sous </a:t>
            </a:r>
            <a:r>
              <a:rPr lang="fr-FR" sz="2000" dirty="0" err="1" smtClean="0"/>
              <a:t>Seven</a:t>
            </a:r>
            <a:r>
              <a:rPr lang="fr-FR" sz="2000" dirty="0" smtClean="0"/>
              <a:t>. )</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14</a:t>
            </a:fld>
            <a:endParaRPr lang="fr-FR" dirty="0"/>
          </a:p>
        </p:txBody>
      </p:sp>
      <p:pic>
        <p:nvPicPr>
          <p:cNvPr id="2050" name="Picture 2"/>
          <p:cNvPicPr>
            <a:picLocks noChangeAspect="1" noChangeArrowheads="1"/>
          </p:cNvPicPr>
          <p:nvPr/>
        </p:nvPicPr>
        <p:blipFill>
          <a:blip r:embed="rId3" cstate="print"/>
          <a:srcRect/>
          <a:stretch>
            <a:fillRect/>
          </a:stretch>
        </p:blipFill>
        <p:spPr bwMode="auto">
          <a:xfrm>
            <a:off x="1571604" y="3357562"/>
            <a:ext cx="4143404" cy="2769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Désactivation de UAC par le registre…</a:t>
            </a:r>
            <a:endParaRPr lang="fr-FR" dirty="0"/>
          </a:p>
        </p:txBody>
      </p:sp>
      <p:sp>
        <p:nvSpPr>
          <p:cNvPr id="3" name="Espace réservé du texte 2"/>
          <p:cNvSpPr>
            <a:spLocks noGrp="1"/>
          </p:cNvSpPr>
          <p:nvPr>
            <p:ph type="body" idx="1"/>
          </p:nvPr>
        </p:nvSpPr>
        <p:spPr/>
        <p:txBody>
          <a:bodyPr/>
          <a:lstStyle/>
          <a:p>
            <a:r>
              <a:rPr lang="fr-FR" b="1" u="sng" dirty="0" err="1" smtClean="0"/>
              <a:t>Disable</a:t>
            </a:r>
            <a:r>
              <a:rPr lang="fr-FR" b="1" u="sng" dirty="0" smtClean="0"/>
              <a:t> UAC</a:t>
            </a:r>
            <a:endParaRPr lang="fr-FR" dirty="0" smtClean="0"/>
          </a:p>
          <a:p>
            <a:r>
              <a:rPr lang="fr-FR" dirty="0" smtClean="0"/>
              <a:t>C:\Windows\System32\cmd.exe /k %</a:t>
            </a:r>
            <a:r>
              <a:rPr lang="fr-FR" dirty="0" err="1" smtClean="0"/>
              <a:t>windir</a:t>
            </a:r>
            <a:r>
              <a:rPr lang="fr-FR" dirty="0" smtClean="0"/>
              <a:t>%\System32\reg.exe ADD HKLM\SOFTWARE\Microsoft\Windows\</a:t>
            </a:r>
            <a:r>
              <a:rPr lang="fr-FR" dirty="0" err="1" smtClean="0"/>
              <a:t>CurrentVersion</a:t>
            </a:r>
            <a:r>
              <a:rPr lang="fr-FR" dirty="0" smtClean="0"/>
              <a:t>\</a:t>
            </a:r>
            <a:r>
              <a:rPr lang="fr-FR" dirty="0" err="1" smtClean="0"/>
              <a:t>Policies</a:t>
            </a:r>
            <a:r>
              <a:rPr lang="fr-FR" dirty="0" smtClean="0"/>
              <a:t>\System /v </a:t>
            </a:r>
            <a:r>
              <a:rPr lang="fr-FR" dirty="0" err="1" smtClean="0"/>
              <a:t>EnableLUA</a:t>
            </a:r>
            <a:r>
              <a:rPr lang="fr-FR" dirty="0" smtClean="0"/>
              <a:t> /t REG_DWORD /d 0 /f</a:t>
            </a:r>
          </a:p>
          <a:p>
            <a:r>
              <a:rPr lang="fr-FR" b="1" u="sng" dirty="0" err="1" smtClean="0"/>
              <a:t>Enable</a:t>
            </a:r>
            <a:r>
              <a:rPr lang="fr-FR" b="1" u="sng" dirty="0" smtClean="0"/>
              <a:t> UAC</a:t>
            </a:r>
            <a:endParaRPr lang="fr-FR" dirty="0" smtClean="0"/>
          </a:p>
          <a:p>
            <a:r>
              <a:rPr lang="fr-FR" dirty="0" smtClean="0"/>
              <a:t>C:\Windows\System32\cmd.exe /k %</a:t>
            </a:r>
            <a:r>
              <a:rPr lang="fr-FR" dirty="0" err="1" smtClean="0"/>
              <a:t>windir</a:t>
            </a:r>
            <a:r>
              <a:rPr lang="fr-FR" dirty="0" smtClean="0"/>
              <a:t>%\System32\reg.exe ADD HKLM\SOFTWARE\Microsoft\Windows\</a:t>
            </a:r>
            <a:r>
              <a:rPr lang="fr-FR" dirty="0" err="1" smtClean="0"/>
              <a:t>CurrentVersion</a:t>
            </a:r>
            <a:r>
              <a:rPr lang="fr-FR" dirty="0" smtClean="0"/>
              <a:t>\</a:t>
            </a:r>
            <a:r>
              <a:rPr lang="fr-FR" dirty="0" err="1" smtClean="0"/>
              <a:t>Policies</a:t>
            </a:r>
            <a:r>
              <a:rPr lang="fr-FR" dirty="0" smtClean="0"/>
              <a:t>\System /v </a:t>
            </a:r>
            <a:r>
              <a:rPr lang="fr-FR" dirty="0" err="1" smtClean="0"/>
              <a:t>EnableLUA</a:t>
            </a:r>
            <a:r>
              <a:rPr lang="fr-FR" dirty="0" smtClean="0"/>
              <a:t> /t REG_DWORD /d 1 /f</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15</a:t>
            </a:fld>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Désactiver </a:t>
            </a:r>
            <a:r>
              <a:rPr lang="fr-FR" dirty="0" err="1" smtClean="0"/>
              <a:t>uac</a:t>
            </a:r>
            <a:r>
              <a:rPr lang="fr-FR" dirty="0" smtClean="0"/>
              <a:t> sur un logiciel …</a:t>
            </a:r>
            <a:endParaRPr lang="fr-FR" dirty="0"/>
          </a:p>
        </p:txBody>
      </p:sp>
      <p:sp>
        <p:nvSpPr>
          <p:cNvPr id="3" name="Espace réservé du texte 2"/>
          <p:cNvSpPr>
            <a:spLocks noGrp="1"/>
          </p:cNvSpPr>
          <p:nvPr>
            <p:ph type="body" idx="1"/>
          </p:nvPr>
        </p:nvSpPr>
        <p:spPr/>
        <p:txBody>
          <a:bodyPr/>
          <a:lstStyle/>
          <a:p>
            <a:r>
              <a:rPr lang="fr-FR" sz="2000" dirty="0" smtClean="0"/>
              <a:t>Pour désactiver l’</a:t>
            </a:r>
            <a:r>
              <a:rPr lang="fr-FR" sz="2000" dirty="0" err="1" smtClean="0"/>
              <a:t>uac</a:t>
            </a:r>
            <a:r>
              <a:rPr lang="fr-FR" sz="2000" dirty="0" smtClean="0"/>
              <a:t> sur un logiciel, il faut modifier dans la propriété avancée du raccourci.</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16</a:t>
            </a:fld>
            <a:endParaRPr lang="fr-FR" dirty="0"/>
          </a:p>
        </p:txBody>
      </p:sp>
      <p:pic>
        <p:nvPicPr>
          <p:cNvPr id="3075" name="Picture 3"/>
          <p:cNvPicPr>
            <a:picLocks noChangeAspect="1" noChangeArrowheads="1"/>
          </p:cNvPicPr>
          <p:nvPr/>
        </p:nvPicPr>
        <p:blipFill>
          <a:blip r:embed="rId3" cstate="print"/>
          <a:srcRect/>
          <a:stretch>
            <a:fillRect/>
          </a:stretch>
        </p:blipFill>
        <p:spPr bwMode="auto">
          <a:xfrm>
            <a:off x="4495800" y="1500174"/>
            <a:ext cx="4648200" cy="492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Procédure : Désactive UAC pour l’</a:t>
            </a:r>
            <a:r>
              <a:rPr lang="fr-FR" dirty="0" err="1" smtClean="0"/>
              <a:t>accés</a:t>
            </a:r>
            <a:r>
              <a:rPr lang="fr-FR" dirty="0" smtClean="0"/>
              <a:t> distant uniquement</a:t>
            </a:r>
            <a:endParaRPr lang="fr-FR" dirty="0"/>
          </a:p>
        </p:txBody>
      </p:sp>
      <p:sp>
        <p:nvSpPr>
          <p:cNvPr id="3" name="Espace réservé du texte 2"/>
          <p:cNvSpPr>
            <a:spLocks noGrp="1"/>
          </p:cNvSpPr>
          <p:nvPr>
            <p:ph type="body" idx="1"/>
          </p:nvPr>
        </p:nvSpPr>
        <p:spPr/>
        <p:txBody>
          <a:bodyPr>
            <a:normAutofit fontScale="85000" lnSpcReduction="20000"/>
          </a:bodyPr>
          <a:lstStyle/>
          <a:p>
            <a:r>
              <a:rPr lang="fr-FR" dirty="0" smtClean="0"/>
              <a:t>Il est possible de désactiver l'UAC pour l'accès à distance uniquement :</a:t>
            </a:r>
          </a:p>
          <a:p>
            <a:r>
              <a:rPr lang="fr-FR" dirty="0" smtClean="0"/>
              <a:t>Démarrer, Exécuter puis tapez </a:t>
            </a:r>
            <a:r>
              <a:rPr lang="fr-FR" b="1" dirty="0" smtClean="0"/>
              <a:t>regedit</a:t>
            </a:r>
          </a:p>
          <a:p>
            <a:r>
              <a:rPr lang="fr-FR" dirty="0" smtClean="0"/>
              <a:t>Ouvrez : </a:t>
            </a:r>
            <a:r>
              <a:rPr lang="fr-FR" b="1" dirty="0" smtClean="0"/>
              <a:t>HKEY_LOCAL_MACHINE\SOFTWARE\Microsoft\Windows\</a:t>
            </a:r>
            <a:r>
              <a:rPr lang="fr-FR" b="1" dirty="0" err="1" smtClean="0"/>
              <a:t>CurrentVersion</a:t>
            </a:r>
            <a:r>
              <a:rPr lang="fr-FR" b="1" dirty="0" smtClean="0"/>
              <a:t>\</a:t>
            </a:r>
            <a:r>
              <a:rPr lang="fr-FR" b="1" dirty="0" err="1" smtClean="0"/>
              <a:t>Policies</a:t>
            </a:r>
            <a:r>
              <a:rPr lang="fr-FR" b="1" dirty="0" smtClean="0"/>
              <a:t>\system.</a:t>
            </a:r>
            <a:endParaRPr lang="fr-FR" dirty="0" smtClean="0"/>
          </a:p>
          <a:p>
            <a:r>
              <a:rPr lang="fr-FR" dirty="0" smtClean="0"/>
              <a:t>Créez une nouvelle valeur </a:t>
            </a:r>
            <a:r>
              <a:rPr lang="fr-FR" dirty="0" err="1" smtClean="0"/>
              <a:t>Dword</a:t>
            </a:r>
            <a:r>
              <a:rPr lang="fr-FR" dirty="0" smtClean="0"/>
              <a:t> nommée </a:t>
            </a:r>
            <a:r>
              <a:rPr lang="fr-FR" b="1" dirty="0" err="1" smtClean="0"/>
              <a:t>LocalAccountTokenFilterPolicy</a:t>
            </a:r>
            <a:r>
              <a:rPr lang="fr-FR" dirty="0" smtClean="0"/>
              <a:t> </a:t>
            </a:r>
          </a:p>
          <a:p>
            <a:r>
              <a:rPr lang="fr-FR" dirty="0" smtClean="0"/>
              <a:t>Modifiez sa valeur hexadécimale à </a:t>
            </a:r>
            <a:r>
              <a:rPr lang="fr-FR" b="1" dirty="0" smtClean="0"/>
              <a:t>1</a:t>
            </a:r>
            <a:r>
              <a:rPr lang="fr-FR" dirty="0" smtClean="0"/>
              <a:t> </a:t>
            </a:r>
          </a:p>
          <a:p>
            <a:r>
              <a:rPr lang="fr-FR" dirty="0" smtClean="0"/>
              <a:t>Redémarrez l'ordinateur </a:t>
            </a:r>
          </a:p>
          <a:p>
            <a:r>
              <a:rPr lang="fr-FR" dirty="0" smtClean="0"/>
              <a:t>Vous pourrez désormais accéder aux partages administratifs et administrer à distance le PC via les consoles MMC avec un compte membre du groupe Administrateurs. </a:t>
            </a:r>
          </a:p>
          <a:p>
            <a:r>
              <a:rPr lang="fr-FR" dirty="0" smtClean="0"/>
              <a:t>Pour réactiver l'UAC pour l'accès à distance, il suffira de supprimer la valeur DWORD, ou de lui mettre la valeur </a:t>
            </a:r>
            <a:r>
              <a:rPr lang="fr-FR" b="1" dirty="0" smtClean="0"/>
              <a:t>0</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17</a:t>
            </a:fld>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Troubleshooting</a:t>
            </a:r>
            <a:endParaRPr lang="fr-FR" dirty="0"/>
          </a:p>
        </p:txBody>
      </p:sp>
      <p:sp>
        <p:nvSpPr>
          <p:cNvPr id="3" name="Espace réservé du texte 2"/>
          <p:cNvSpPr>
            <a:spLocks noGrp="1"/>
          </p:cNvSpPr>
          <p:nvPr>
            <p:ph type="body" idx="1"/>
          </p:nvPr>
        </p:nvSpPr>
        <p:spPr/>
        <p:txBody>
          <a:bodyPr/>
          <a:lstStyle/>
          <a:p>
            <a:r>
              <a:rPr lang="fr-FR" sz="2000" dirty="0" smtClean="0"/>
              <a:t>Certains logiciels ou certaines installations de logiciel vont échouer à cause de UAC</a:t>
            </a:r>
          </a:p>
          <a:p>
            <a:r>
              <a:rPr lang="fr-FR" sz="2000" dirty="0" smtClean="0"/>
              <a:t>Pour contourner il faut soit désactiver UAC ou alors se connecter avec </a:t>
            </a:r>
            <a:r>
              <a:rPr lang="fr-FR" sz="2000" u="sng" dirty="0" smtClean="0"/>
              <a:t>le </a:t>
            </a:r>
            <a:r>
              <a:rPr lang="fr-FR" sz="2000" dirty="0" smtClean="0"/>
              <a:t>compte Administrateur.</a:t>
            </a:r>
          </a:p>
          <a:p>
            <a:r>
              <a:rPr lang="fr-FR" sz="2000" dirty="0" smtClean="0"/>
              <a:t>En effet si un logiciel ne sait pas demander l’élévation de privilège il va renvoyer un message d’erreur et s’arrêter.</a:t>
            </a:r>
          </a:p>
          <a:p>
            <a:r>
              <a:rPr lang="fr-FR" sz="2000" dirty="0" smtClean="0"/>
              <a:t>Un logiciel peut se lancer correctement mais effectuer des lancement d’autres modules exécutables qui vont échouer à cause de UAC</a:t>
            </a:r>
          </a:p>
          <a:p>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18</a:t>
            </a:fld>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Bonux</a:t>
            </a:r>
            <a:endParaRPr lang="fr-FR" dirty="0"/>
          </a:p>
        </p:txBody>
      </p:sp>
      <p:sp>
        <p:nvSpPr>
          <p:cNvPr id="3" name="Espace réservé du texte 2"/>
          <p:cNvSpPr>
            <a:spLocks noGrp="1"/>
          </p:cNvSpPr>
          <p:nvPr>
            <p:ph type="body" idx="1"/>
          </p:nvPr>
        </p:nvSpPr>
        <p:spPr/>
        <p:txBody>
          <a:bodyPr/>
          <a:lstStyle/>
          <a:p>
            <a:r>
              <a:rPr lang="fr-FR" dirty="0" smtClean="0"/>
              <a:t>Pour contourner quelques minutes le UAC on lance explorer.exe en tant qu’Administrateur </a:t>
            </a:r>
          </a:p>
          <a:p>
            <a:r>
              <a:rPr lang="fr-FR" dirty="0" smtClean="0"/>
              <a:t>On lance ensuite les programmes et les logiciels demandées.</a:t>
            </a:r>
            <a:endParaRPr lang="fr-FR" smtClean="0"/>
          </a:p>
          <a:p>
            <a:pPr>
              <a:buNone/>
            </a:pPr>
            <a:endParaRPr lang="fr-FR" dirty="0"/>
          </a:p>
        </p:txBody>
      </p:sp>
      <p:sp>
        <p:nvSpPr>
          <p:cNvPr id="4" name="Espace réservé du numéro de diapositive 3"/>
          <p:cNvSpPr>
            <a:spLocks noGrp="1"/>
          </p:cNvSpPr>
          <p:nvPr>
            <p:ph type="sldNum" sz="quarter" idx="10"/>
          </p:nvPr>
        </p:nvSpPr>
        <p:spPr/>
        <p:txBody>
          <a:bodyPr/>
          <a:lstStyle/>
          <a:p>
            <a:fld id="{8CF4B728-9506-4F75-9E9A-A810D1AD82BB}" type="slidenum">
              <a:rPr lang="fr-FR" smtClean="0"/>
              <a:pPr/>
              <a:t>19</a:t>
            </a:fld>
            <a:endParaRPr lang="fr-FR" dirty="0"/>
          </a:p>
        </p:txBody>
      </p:sp>
    </p:spTree>
  </p:cSld>
  <p:clrMapOvr>
    <a:masterClrMapping/>
  </p:clrMapOvr>
</p:sld>
</file>

<file path=ppt/theme/theme1.xml><?xml version="1.0" encoding="utf-8"?>
<a:theme xmlns:a="http://schemas.openxmlformats.org/drawingml/2006/main" name="ecosia.SC.v.0.01.2003">
  <a:themeElements>
    <a:clrScheme name="Personnalisé 2">
      <a:dk1>
        <a:sysClr val="windowText" lastClr="000000"/>
      </a:dk1>
      <a:lt1>
        <a:sysClr val="window" lastClr="FFFFFF"/>
      </a:lt1>
      <a:dk2>
        <a:srgbClr val="1F497D"/>
      </a:dk2>
      <a:lt2>
        <a:srgbClr val="8DB3E2"/>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osia.SC.v.0.01.2003">
      <a:majorFont>
        <a:latin typeface="Arial Black"/>
        <a:ea typeface=""/>
        <a:cs typeface=""/>
      </a:majorFont>
      <a:minorFont>
        <a:latin typeface="Arial"/>
        <a:ea typeface=""/>
        <a:cs typeface=""/>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spDef>
    <a:lnDef>
      <a:spPr bwMode="auto">
        <a:xfrm>
          <a:off x="0" y="0"/>
          <a:ext cx="1" cy="1"/>
        </a:xfrm>
        <a:custGeom>
          <a:avLst/>
          <a:gdLst/>
          <a:ahLst/>
          <a:cxnLst/>
          <a:rect l="0" t="0" r="0" b="0"/>
          <a:pathLst/>
        </a:custGeom>
        <a:noFill/>
        <a:ln w="12700" cap="flat" cmpd="sng" algn="ctr">
          <a:solidFill>
            <a:srgbClr val="000000"/>
          </a:solidFill>
          <a:prstDash val="solid"/>
          <a:round/>
          <a:headEnd type="none" w="med" len="med"/>
          <a:tailEnd type="triangle" w="med" len="med"/>
        </a:ln>
        <a:effectLst/>
      </a:spPr>
      <a:bodyPr vert="horz" wrap="none" lIns="90000" tIns="46800" rIns="90000" bIns="46800" anchor="ctr" anchorCtr="1" compatLnSpc="1">
        <a:spAutoFit/>
      </a:bodyPr>
      <a:lstStyle>
        <a:defPPr marL="0" marR="0" indent="0" algn="r" defTabSz="914400" rtl="0" eaLnBrk="1" fontAlgn="base" latinLnBrk="0" hangingPunct="1">
          <a:lnSpc>
            <a:spcPct val="100000"/>
          </a:lnSpc>
          <a:spcBef>
            <a:spcPct val="50000"/>
          </a:spcBef>
          <a:spcAft>
            <a:spcPct val="0"/>
          </a:spcAft>
          <a:buNone/>
          <a:tabLst/>
          <a:defRPr kumimoji="0" lang="en-US" sz="1600" b="1" i="0" u="none" strike="noStrike" baseline="0">
            <a:solidFill>
              <a:schemeClr val="bg1">
                <a:alpha val="100000"/>
              </a:schemeClr>
            </a:solidFill>
            <a:effectLst/>
            <a:latin typeface="Arial"/>
          </a:defRPr>
        </a:defPPr>
      </a:lstStyle>
    </a:lnDef>
  </a:objectDefaults>
  <a:extraClrSchemeLst>
    <a:extraClrScheme>
      <a:clrScheme name="ecosia.SC.v.0.01.2003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ecosia.SC.v.0.01.2003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ecosia.SC.v.0.01.2003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ecosia.SC.v.0.01.2003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682B7A1AEB5A47B18A6F0AAF5887A7" ma:contentTypeVersion="0" ma:contentTypeDescription="Crée un document." ma:contentTypeScope="" ma:versionID="85d6159bf644aaa09b6f8fa3f27872c9">
  <xsd:schema xmlns:xsd="http://www.w3.org/2001/XMLSchema" xmlns:xs="http://www.w3.org/2001/XMLSchema" xmlns:p="http://schemas.microsoft.com/office/2006/metadata/properties" targetNamespace="http://schemas.microsoft.com/office/2006/metadata/properties" ma:root="true" ma:fieldsID="efe331b061e72866024fe28ebad680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4E5E75-0B07-4EBE-8230-E042221B71C3}"/>
</file>

<file path=customXml/itemProps2.xml><?xml version="1.0" encoding="utf-8"?>
<ds:datastoreItem xmlns:ds="http://schemas.openxmlformats.org/officeDocument/2006/customXml" ds:itemID="{51718A94-6AAD-4BDF-8EB7-5D1DBCEAAD6D}"/>
</file>

<file path=customXml/itemProps3.xml><?xml version="1.0" encoding="utf-8"?>
<ds:datastoreItem xmlns:ds="http://schemas.openxmlformats.org/officeDocument/2006/customXml" ds:itemID="{C3B691A1-C248-4763-B676-A266E288F9A5}"/>
</file>

<file path=docProps/app.xml><?xml version="1.0" encoding="utf-8"?>
<Properties xmlns="http://schemas.openxmlformats.org/officeDocument/2006/extended-properties" xmlns:vt="http://schemas.openxmlformats.org/officeDocument/2006/docPropsVTypes">
  <Template/>
  <TotalTime>18024</TotalTime>
  <Words>820</Words>
  <Application>Microsoft Office PowerPoint</Application>
  <PresentationFormat>Affichage à l'écran (4:3)</PresentationFormat>
  <Paragraphs>113</Paragraphs>
  <Slides>19</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19</vt:i4>
      </vt:variant>
    </vt:vector>
  </HeadingPairs>
  <TitlesOfParts>
    <vt:vector size="25" baseType="lpstr">
      <vt:lpstr>Arial</vt:lpstr>
      <vt:lpstr>Arial Black</vt:lpstr>
      <vt:lpstr>Calibri</vt:lpstr>
      <vt:lpstr>Times New Roman</vt:lpstr>
      <vt:lpstr>Wingdings</vt:lpstr>
      <vt:lpstr>ecosia.SC.v.0.01.2003</vt:lpstr>
      <vt:lpstr>Gestion des sécurités sur les comptes User Access Control</vt:lpstr>
      <vt:lpstr>User Access Control </vt:lpstr>
      <vt:lpstr>Fonctionnement idéal sous Windows XP</vt:lpstr>
      <vt:lpstr>Principe de UAC</vt:lpstr>
      <vt:lpstr>Inconvénient N°1 du Contrôle de compte utilisateur</vt:lpstr>
      <vt:lpstr>Contournement de l’invite UAC</vt:lpstr>
      <vt:lpstr>Elévation de privilège sans UAC…</vt:lpstr>
      <vt:lpstr>Exception pour runas </vt:lpstr>
      <vt:lpstr>Partage administratif et Windows Vista</vt:lpstr>
      <vt:lpstr>Cas du compte Administrateur /Administrator</vt:lpstr>
      <vt:lpstr>TP 01 </vt:lpstr>
      <vt:lpstr>TP 02</vt:lpstr>
      <vt:lpstr>TP 02  </vt:lpstr>
      <vt:lpstr>Désactivation de UAC</vt:lpstr>
      <vt:lpstr>Désactivation de UAC par le registre…</vt:lpstr>
      <vt:lpstr>Désactiver uac sur un logiciel …</vt:lpstr>
      <vt:lpstr>Procédure : Désactive UAC pour l’accés distant uniquement</vt:lpstr>
      <vt:lpstr>Troubleshooting</vt:lpstr>
      <vt:lpstr>Bonux</vt:lpstr>
    </vt:vector>
  </TitlesOfParts>
  <Company>ECOSIA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Collection de sites</dc:title>
  <dc:subject>MOSS</dc:subject>
  <dc:creator>Partouche David</dc:creator>
  <cp:lastModifiedBy>admin</cp:lastModifiedBy>
  <cp:revision>210</cp:revision>
  <cp:lastPrinted>1601-01-01T00:00:00Z</cp:lastPrinted>
  <dcterms:created xsi:type="dcterms:W3CDTF">2003-11-25T08:39:33Z</dcterms:created>
  <dcterms:modified xsi:type="dcterms:W3CDTF">2013-11-19T17:19:24Z</dcterms:modified>
  <cp:category>Support de cours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0x010100FF682B7A1AEB5A47B18A6F0AAF5887A7</vt:lpwstr>
  </property>
  <property fmtid="{D5CDD505-2E9C-101B-9397-08002B2CF9AE}" pid="3" name="Order">
    <vt:r8>2600</vt:r8>
  </property>
  <property fmtid="{D5CDD505-2E9C-101B-9397-08002B2CF9AE}" pid="4" name="TemplateUrl">
    <vt:lpwstr/>
  </property>
  <property fmtid="{D5CDD505-2E9C-101B-9397-08002B2CF9AE}" pid="5" name="_CopySource">
    <vt:lpwstr>http://www.winform.fr/blog/Support/User Access Control.pptx</vt:lpwstr>
  </property>
  <property fmtid="{D5CDD505-2E9C-101B-9397-08002B2CF9AE}" pid="6" name="xd_ProgID">
    <vt:lpwstr/>
  </property>
  <property fmtid="{D5CDD505-2E9C-101B-9397-08002B2CF9AE}" pid="7" name="_SourceUrl">
    <vt:lpwstr/>
  </property>
  <property fmtid="{D5CDD505-2E9C-101B-9397-08002B2CF9AE}" pid="8" name="_SharedFileIndex">
    <vt:lpwstr/>
  </property>
</Properties>
</file>